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83" r:id="rId2"/>
    <p:sldId id="284" r:id="rId3"/>
    <p:sldId id="285" r:id="rId4"/>
    <p:sldId id="259" r:id="rId5"/>
    <p:sldId id="286" r:id="rId6"/>
    <p:sldId id="261" r:id="rId7"/>
    <p:sldId id="260" r:id="rId8"/>
    <p:sldId id="258" r:id="rId9"/>
    <p:sldId id="262" r:id="rId10"/>
    <p:sldId id="263" r:id="rId11"/>
    <p:sldId id="268" r:id="rId12"/>
    <p:sldId id="269" r:id="rId13"/>
    <p:sldId id="278" r:id="rId14"/>
    <p:sldId id="279" r:id="rId15"/>
    <p:sldId id="277" r:id="rId16"/>
    <p:sldId id="280" r:id="rId17"/>
    <p:sldId id="276" r:id="rId18"/>
    <p:sldId id="281" r:id="rId19"/>
    <p:sldId id="275" r:id="rId20"/>
    <p:sldId id="267" r:id="rId21"/>
    <p:sldId id="282"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364952-0C5F-467D-94A3-A2DDA65A872E}" v="1103" dt="2023-08-16T08:17:22.0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5413" autoAdjust="0"/>
  </p:normalViewPr>
  <p:slideViewPr>
    <p:cSldViewPr snapToGrid="0">
      <p:cViewPr>
        <p:scale>
          <a:sx n="66" d="100"/>
          <a:sy n="66" d="100"/>
        </p:scale>
        <p:origin x="1104" y="-12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lia Seada" userId="7e4023776ac562d6" providerId="LiveId" clId="{05A94E9F-C727-4C9A-B696-4FE31247BBFF}"/>
    <pc:docChg chg="undo redo custSel addSld delSld modSld sldOrd">
      <pc:chgData name="Talia Seada" userId="7e4023776ac562d6" providerId="LiveId" clId="{05A94E9F-C727-4C9A-B696-4FE31247BBFF}" dt="2023-07-19T11:43:23.577" v="977" actId="404"/>
      <pc:docMkLst>
        <pc:docMk/>
      </pc:docMkLst>
      <pc:sldChg chg="del">
        <pc:chgData name="Talia Seada" userId="7e4023776ac562d6" providerId="LiveId" clId="{05A94E9F-C727-4C9A-B696-4FE31247BBFF}" dt="2023-07-19T11:23:18.181" v="623" actId="47"/>
        <pc:sldMkLst>
          <pc:docMk/>
          <pc:sldMk cId="3453404980" sldId="256"/>
        </pc:sldMkLst>
      </pc:sldChg>
      <pc:sldChg chg="del">
        <pc:chgData name="Talia Seada" userId="7e4023776ac562d6" providerId="LiveId" clId="{05A94E9F-C727-4C9A-B696-4FE31247BBFF}" dt="2023-07-19T11:23:17.019" v="622" actId="47"/>
        <pc:sldMkLst>
          <pc:docMk/>
          <pc:sldMk cId="1068078936" sldId="257"/>
        </pc:sldMkLst>
      </pc:sldChg>
      <pc:sldChg chg="addSp delSp modSp mod">
        <pc:chgData name="Talia Seada" userId="7e4023776ac562d6" providerId="LiveId" clId="{05A94E9F-C727-4C9A-B696-4FE31247BBFF}" dt="2023-07-19T11:42:48.013" v="971" actId="20577"/>
        <pc:sldMkLst>
          <pc:docMk/>
          <pc:sldMk cId="3669018071" sldId="258"/>
        </pc:sldMkLst>
        <pc:spChg chg="add del mod">
          <ac:chgData name="Talia Seada" userId="7e4023776ac562d6" providerId="LiveId" clId="{05A94E9F-C727-4C9A-B696-4FE31247BBFF}" dt="2023-07-19T11:17:41.964" v="441" actId="478"/>
          <ac:spMkLst>
            <pc:docMk/>
            <pc:sldMk cId="3669018071" sldId="258"/>
            <ac:spMk id="2" creationId="{964905F6-9DCA-9F9F-EB70-D03957352308}"/>
          </ac:spMkLst>
        </pc:spChg>
        <pc:spChg chg="add del mod topLvl">
          <ac:chgData name="Talia Seada" userId="7e4023776ac562d6" providerId="LiveId" clId="{05A94E9F-C727-4C9A-B696-4FE31247BBFF}" dt="2023-07-19T11:28:15.117" v="789" actId="478"/>
          <ac:spMkLst>
            <pc:docMk/>
            <pc:sldMk cId="3669018071" sldId="258"/>
            <ac:spMk id="3" creationId="{5D69EA60-10F4-7E3C-9F97-46EB1C9AE525}"/>
          </ac:spMkLst>
        </pc:spChg>
        <pc:spChg chg="add mod topLvl">
          <ac:chgData name="Talia Seada" userId="7e4023776ac562d6" providerId="LiveId" clId="{05A94E9F-C727-4C9A-B696-4FE31247BBFF}" dt="2023-07-19T11:34:53.500" v="890" actId="207"/>
          <ac:spMkLst>
            <pc:docMk/>
            <pc:sldMk cId="3669018071" sldId="258"/>
            <ac:spMk id="4" creationId="{1D5BB08A-E2E3-F953-9384-83E6CBEF5C5E}"/>
          </ac:spMkLst>
        </pc:spChg>
        <pc:spChg chg="mod">
          <ac:chgData name="Talia Seada" userId="7e4023776ac562d6" providerId="LiveId" clId="{05A94E9F-C727-4C9A-B696-4FE31247BBFF}" dt="2023-07-19T11:10:44.171" v="208" actId="20577"/>
          <ac:spMkLst>
            <pc:docMk/>
            <pc:sldMk cId="3669018071" sldId="258"/>
            <ac:spMk id="5" creationId="{08BB8D50-7326-982F-266C-43D8D061F2B1}"/>
          </ac:spMkLst>
        </pc:spChg>
        <pc:spChg chg="mod topLvl">
          <ac:chgData name="Talia Seada" userId="7e4023776ac562d6" providerId="LiveId" clId="{05A94E9F-C727-4C9A-B696-4FE31247BBFF}" dt="2023-07-19T11:28:02.857" v="785" actId="207"/>
          <ac:spMkLst>
            <pc:docMk/>
            <pc:sldMk cId="3669018071" sldId="258"/>
            <ac:spMk id="6" creationId="{F027D240-903B-515B-0CE7-88A0AE5DE351}"/>
          </ac:spMkLst>
        </pc:spChg>
        <pc:spChg chg="mod topLvl">
          <ac:chgData name="Talia Seada" userId="7e4023776ac562d6" providerId="LiveId" clId="{05A94E9F-C727-4C9A-B696-4FE31247BBFF}" dt="2023-07-19T11:38:41.082" v="929" actId="404"/>
          <ac:spMkLst>
            <pc:docMk/>
            <pc:sldMk cId="3669018071" sldId="258"/>
            <ac:spMk id="7" creationId="{AEB4A676-5509-0417-E1EC-1632A5052296}"/>
          </ac:spMkLst>
        </pc:spChg>
        <pc:spChg chg="del">
          <ac:chgData name="Talia Seada" userId="7e4023776ac562d6" providerId="LiveId" clId="{05A94E9F-C727-4C9A-B696-4FE31247BBFF}" dt="2023-07-19T11:23:10.514" v="620" actId="478"/>
          <ac:spMkLst>
            <pc:docMk/>
            <pc:sldMk cId="3669018071" sldId="258"/>
            <ac:spMk id="8" creationId="{75E5F826-D138-BF68-D030-F3A99D5AF56A}"/>
          </ac:spMkLst>
        </pc:spChg>
        <pc:spChg chg="add del mod">
          <ac:chgData name="Talia Seada" userId="7e4023776ac562d6" providerId="LiveId" clId="{05A94E9F-C727-4C9A-B696-4FE31247BBFF}" dt="2023-07-19T11:23:10.514" v="620" actId="478"/>
          <ac:spMkLst>
            <pc:docMk/>
            <pc:sldMk cId="3669018071" sldId="258"/>
            <ac:spMk id="9" creationId="{B018C5A8-DDBC-ADB5-7DF7-719456DD2943}"/>
          </ac:spMkLst>
        </pc:spChg>
        <pc:spChg chg="add mod topLvl">
          <ac:chgData name="Talia Seada" userId="7e4023776ac562d6" providerId="LiveId" clId="{05A94E9F-C727-4C9A-B696-4FE31247BBFF}" dt="2023-07-19T11:40:41.549" v="951" actId="20577"/>
          <ac:spMkLst>
            <pc:docMk/>
            <pc:sldMk cId="3669018071" sldId="258"/>
            <ac:spMk id="10" creationId="{311F9668-B43F-E6FD-5F9E-2738B014D460}"/>
          </ac:spMkLst>
        </pc:spChg>
        <pc:spChg chg="add mod ord topLvl">
          <ac:chgData name="Talia Seada" userId="7e4023776ac562d6" providerId="LiveId" clId="{05A94E9F-C727-4C9A-B696-4FE31247BBFF}" dt="2023-07-19T11:41:58.292" v="967" actId="167"/>
          <ac:spMkLst>
            <pc:docMk/>
            <pc:sldMk cId="3669018071" sldId="258"/>
            <ac:spMk id="11" creationId="{42DD4139-391D-F747-E327-CF1B35ECBE50}"/>
          </ac:spMkLst>
        </pc:spChg>
        <pc:spChg chg="del">
          <ac:chgData name="Talia Seada" userId="7e4023776ac562d6" providerId="LiveId" clId="{05A94E9F-C727-4C9A-B696-4FE31247BBFF}" dt="2023-07-19T11:23:10.514" v="620" actId="478"/>
          <ac:spMkLst>
            <pc:docMk/>
            <pc:sldMk cId="3669018071" sldId="258"/>
            <ac:spMk id="12" creationId="{0431831A-2E5D-A559-2D80-BFDF4D8C2165}"/>
          </ac:spMkLst>
        </pc:spChg>
        <pc:spChg chg="del">
          <ac:chgData name="Talia Seada" userId="7e4023776ac562d6" providerId="LiveId" clId="{05A94E9F-C727-4C9A-B696-4FE31247BBFF}" dt="2023-07-19T11:23:14.283" v="621" actId="478"/>
          <ac:spMkLst>
            <pc:docMk/>
            <pc:sldMk cId="3669018071" sldId="258"/>
            <ac:spMk id="13" creationId="{D85BBF44-5B26-A6AB-6439-CAE44F562447}"/>
          </ac:spMkLst>
        </pc:spChg>
        <pc:spChg chg="add mod topLvl">
          <ac:chgData name="Talia Seada" userId="7e4023776ac562d6" providerId="LiveId" clId="{05A94E9F-C727-4C9A-B696-4FE31247BBFF}" dt="2023-07-19T11:36:40.788" v="908" actId="20577"/>
          <ac:spMkLst>
            <pc:docMk/>
            <pc:sldMk cId="3669018071" sldId="258"/>
            <ac:spMk id="14" creationId="{5BFC3C07-9ACF-F4BA-8351-97C436F247B3}"/>
          </ac:spMkLst>
        </pc:spChg>
        <pc:spChg chg="add mod topLvl">
          <ac:chgData name="Talia Seada" userId="7e4023776ac562d6" providerId="LiveId" clId="{05A94E9F-C727-4C9A-B696-4FE31247BBFF}" dt="2023-07-19T11:42:48.013" v="971" actId="20577"/>
          <ac:spMkLst>
            <pc:docMk/>
            <pc:sldMk cId="3669018071" sldId="258"/>
            <ac:spMk id="15" creationId="{4BCCCC75-712D-331F-2E63-BD538AE1551D}"/>
          </ac:spMkLst>
        </pc:spChg>
        <pc:spChg chg="add del mod topLvl">
          <ac:chgData name="Talia Seada" userId="7e4023776ac562d6" providerId="LiveId" clId="{05A94E9F-C727-4C9A-B696-4FE31247BBFF}" dt="2023-07-19T11:28:04.959" v="786" actId="478"/>
          <ac:spMkLst>
            <pc:docMk/>
            <pc:sldMk cId="3669018071" sldId="258"/>
            <ac:spMk id="17" creationId="{B9220439-A10C-ACB7-A8D0-1769EFC212B9}"/>
          </ac:spMkLst>
        </pc:spChg>
        <pc:spChg chg="add del mod ord">
          <ac:chgData name="Talia Seada" userId="7e4023776ac562d6" providerId="LiveId" clId="{05A94E9F-C727-4C9A-B696-4FE31247BBFF}" dt="2023-07-19T11:31:25.289" v="879" actId="478"/>
          <ac:spMkLst>
            <pc:docMk/>
            <pc:sldMk cId="3669018071" sldId="258"/>
            <ac:spMk id="20" creationId="{5730B6E4-E06C-8DCF-0F64-50D5CB289D7B}"/>
          </ac:spMkLst>
        </pc:spChg>
        <pc:grpChg chg="add del mod">
          <ac:chgData name="Talia Seada" userId="7e4023776ac562d6" providerId="LiveId" clId="{05A94E9F-C727-4C9A-B696-4FE31247BBFF}" dt="2023-07-19T11:26:08.200" v="768" actId="165"/>
          <ac:grpSpMkLst>
            <pc:docMk/>
            <pc:sldMk cId="3669018071" sldId="258"/>
            <ac:grpSpMk id="16" creationId="{3463BCD5-A9B8-5CBA-DD3C-775C8EE185EC}"/>
          </ac:grpSpMkLst>
        </pc:grpChg>
        <pc:grpChg chg="add del mod">
          <ac:chgData name="Talia Seada" userId="7e4023776ac562d6" providerId="LiveId" clId="{05A94E9F-C727-4C9A-B696-4FE31247BBFF}" dt="2023-07-19T11:25:57.759" v="766" actId="165"/>
          <ac:grpSpMkLst>
            <pc:docMk/>
            <pc:sldMk cId="3669018071" sldId="258"/>
            <ac:grpSpMk id="18" creationId="{CD577C3F-247D-9C11-C0EC-066FEB73BACF}"/>
          </ac:grpSpMkLst>
        </pc:grpChg>
        <pc:grpChg chg="add del mod">
          <ac:chgData name="Talia Seada" userId="7e4023776ac562d6" providerId="LiveId" clId="{05A94E9F-C727-4C9A-B696-4FE31247BBFF}" dt="2023-07-19T11:26:25.872" v="770" actId="165"/>
          <ac:grpSpMkLst>
            <pc:docMk/>
            <pc:sldMk cId="3669018071" sldId="258"/>
            <ac:grpSpMk id="19" creationId="{DC30F93E-7F5E-345D-54A7-D5AEF62F5DE5}"/>
          </ac:grpSpMkLst>
        </pc:grpChg>
      </pc:sldChg>
      <pc:sldChg chg="addSp delSp modSp new mod setBg">
        <pc:chgData name="Talia Seada" userId="7e4023776ac562d6" providerId="LiveId" clId="{05A94E9F-C727-4C9A-B696-4FE31247BBFF}" dt="2023-07-19T11:08:08.081" v="196" actId="1440"/>
        <pc:sldMkLst>
          <pc:docMk/>
          <pc:sldMk cId="3046881478" sldId="259"/>
        </pc:sldMkLst>
        <pc:spChg chg="del">
          <ac:chgData name="Talia Seada" userId="7e4023776ac562d6" providerId="LiveId" clId="{05A94E9F-C727-4C9A-B696-4FE31247BBFF}" dt="2023-07-19T10:34:54.761" v="1" actId="478"/>
          <ac:spMkLst>
            <pc:docMk/>
            <pc:sldMk cId="3046881478" sldId="259"/>
            <ac:spMk id="2" creationId="{D048ED29-ECED-B840-B843-891C8D0633D7}"/>
          </ac:spMkLst>
        </pc:spChg>
        <pc:spChg chg="del">
          <ac:chgData name="Talia Seada" userId="7e4023776ac562d6" providerId="LiveId" clId="{05A94E9F-C727-4C9A-B696-4FE31247BBFF}" dt="2023-07-19T10:34:54.761" v="1" actId="478"/>
          <ac:spMkLst>
            <pc:docMk/>
            <pc:sldMk cId="3046881478" sldId="259"/>
            <ac:spMk id="3" creationId="{114FC50E-3EC8-DC74-0B73-9DEC5978C4F4}"/>
          </ac:spMkLst>
        </pc:spChg>
        <pc:spChg chg="add del mod">
          <ac:chgData name="Talia Seada" userId="7e4023776ac562d6" providerId="LiveId" clId="{05A94E9F-C727-4C9A-B696-4FE31247BBFF}" dt="2023-07-19T10:44:35.192" v="34" actId="21"/>
          <ac:spMkLst>
            <pc:docMk/>
            <pc:sldMk cId="3046881478" sldId="259"/>
            <ac:spMk id="5" creationId="{4C724858-16F0-9EF2-E55E-22D88BEEA14C}"/>
          </ac:spMkLst>
        </pc:spChg>
        <pc:spChg chg="add del mod">
          <ac:chgData name="Talia Seada" userId="7e4023776ac562d6" providerId="LiveId" clId="{05A94E9F-C727-4C9A-B696-4FE31247BBFF}" dt="2023-07-19T11:04:44.967" v="195" actId="14100"/>
          <ac:spMkLst>
            <pc:docMk/>
            <pc:sldMk cId="3046881478" sldId="259"/>
            <ac:spMk id="6" creationId="{7E4A48BE-E69E-70E8-BB97-19B64A1E5354}"/>
          </ac:spMkLst>
        </pc:spChg>
        <pc:spChg chg="add del mod">
          <ac:chgData name="Talia Seada" userId="7e4023776ac562d6" providerId="LiveId" clId="{05A94E9F-C727-4C9A-B696-4FE31247BBFF}" dt="2023-07-19T11:00:34.226" v="132"/>
          <ac:spMkLst>
            <pc:docMk/>
            <pc:sldMk cId="3046881478" sldId="259"/>
            <ac:spMk id="11" creationId="{D99C6E56-2C69-5738-474D-59863AE277FF}"/>
          </ac:spMkLst>
        </pc:spChg>
        <pc:spChg chg="add del">
          <ac:chgData name="Talia Seada" userId="7e4023776ac562d6" providerId="LiveId" clId="{05A94E9F-C727-4C9A-B696-4FE31247BBFF}" dt="2023-07-19T10:57:56.869" v="50" actId="26606"/>
          <ac:spMkLst>
            <pc:docMk/>
            <pc:sldMk cId="3046881478" sldId="259"/>
            <ac:spMk id="12" creationId="{99ED5833-B85B-4103-8A3B-CAB0308E6C15}"/>
          </ac:spMkLst>
        </pc:spChg>
        <pc:spChg chg="add del">
          <ac:chgData name="Talia Seada" userId="7e4023776ac562d6" providerId="LiveId" clId="{05A94E9F-C727-4C9A-B696-4FE31247BBFF}" dt="2023-07-19T10:57:57.826" v="52" actId="26606"/>
          <ac:spMkLst>
            <pc:docMk/>
            <pc:sldMk cId="3046881478" sldId="259"/>
            <ac:spMk id="14" creationId="{2151139A-886F-4B97-8815-729AD3831BBD}"/>
          </ac:spMkLst>
        </pc:spChg>
        <pc:spChg chg="add del">
          <ac:chgData name="Talia Seada" userId="7e4023776ac562d6" providerId="LiveId" clId="{05A94E9F-C727-4C9A-B696-4FE31247BBFF}" dt="2023-07-19T10:57:50.430" v="48" actId="26606"/>
          <ac:spMkLst>
            <pc:docMk/>
            <pc:sldMk cId="3046881478" sldId="259"/>
            <ac:spMk id="15" creationId="{99ED5833-B85B-4103-8A3B-CAB0308E6C15}"/>
          </ac:spMkLst>
        </pc:spChg>
        <pc:spChg chg="add del">
          <ac:chgData name="Talia Seada" userId="7e4023776ac562d6" providerId="LiveId" clId="{05A94E9F-C727-4C9A-B696-4FE31247BBFF}" dt="2023-07-19T10:57:57.826" v="52" actId="26606"/>
          <ac:spMkLst>
            <pc:docMk/>
            <pc:sldMk cId="3046881478" sldId="259"/>
            <ac:spMk id="17" creationId="{AB5E08C4-8CDD-4623-A5B8-E998C6DEE3B7}"/>
          </ac:spMkLst>
        </pc:spChg>
        <pc:spChg chg="add del">
          <ac:chgData name="Talia Seada" userId="7e4023776ac562d6" providerId="LiveId" clId="{05A94E9F-C727-4C9A-B696-4FE31247BBFF}" dt="2023-07-19T10:57:57.826" v="52" actId="26606"/>
          <ac:spMkLst>
            <pc:docMk/>
            <pc:sldMk cId="3046881478" sldId="259"/>
            <ac:spMk id="19" creationId="{15F33878-D502-4FFA-8ACE-F2AECDB2A23F}"/>
          </ac:spMkLst>
        </pc:spChg>
        <pc:spChg chg="add del">
          <ac:chgData name="Talia Seada" userId="7e4023776ac562d6" providerId="LiveId" clId="{05A94E9F-C727-4C9A-B696-4FE31247BBFF}" dt="2023-07-19T10:57:57.826" v="52" actId="26606"/>
          <ac:spMkLst>
            <pc:docMk/>
            <pc:sldMk cId="3046881478" sldId="259"/>
            <ac:spMk id="21" creationId="{D3539FEE-81D3-4406-802E-60B20B16F4F6}"/>
          </ac:spMkLst>
        </pc:spChg>
        <pc:spChg chg="add del">
          <ac:chgData name="Talia Seada" userId="7e4023776ac562d6" providerId="LiveId" clId="{05A94E9F-C727-4C9A-B696-4FE31247BBFF}" dt="2023-07-19T10:58:03.051" v="54" actId="26606"/>
          <ac:spMkLst>
            <pc:docMk/>
            <pc:sldMk cId="3046881478" sldId="259"/>
            <ac:spMk id="22" creationId="{B81933D1-5615-42C7-9C0B-4EB7105CCE2D}"/>
          </ac:spMkLst>
        </pc:spChg>
        <pc:spChg chg="add del">
          <ac:chgData name="Talia Seada" userId="7e4023776ac562d6" providerId="LiveId" clId="{05A94E9F-C727-4C9A-B696-4FE31247BBFF}" dt="2023-07-19T10:57:57.826" v="52" actId="26606"/>
          <ac:spMkLst>
            <pc:docMk/>
            <pc:sldMk cId="3046881478" sldId="259"/>
            <ac:spMk id="23" creationId="{DC701763-729E-462F-A5A8-E0DEFEB1E2E4}"/>
          </ac:spMkLst>
        </pc:spChg>
        <pc:spChg chg="add del">
          <ac:chgData name="Talia Seada" userId="7e4023776ac562d6" providerId="LiveId" clId="{05A94E9F-C727-4C9A-B696-4FE31247BBFF}" dt="2023-07-19T10:58:03.051" v="54" actId="26606"/>
          <ac:spMkLst>
            <pc:docMk/>
            <pc:sldMk cId="3046881478" sldId="259"/>
            <ac:spMk id="24" creationId="{B089A89A-1E9C-4761-9DFF-53C275FBF870}"/>
          </ac:spMkLst>
        </pc:spChg>
        <pc:spChg chg="add del">
          <ac:chgData name="Talia Seada" userId="7e4023776ac562d6" providerId="LiveId" clId="{05A94E9F-C727-4C9A-B696-4FE31247BBFF}" dt="2023-07-19T10:58:03.051" v="54" actId="26606"/>
          <ac:spMkLst>
            <pc:docMk/>
            <pc:sldMk cId="3046881478" sldId="259"/>
            <ac:spMk id="25" creationId="{E18F6E8B-15ED-43C7-94BA-91549A651C73}"/>
          </ac:spMkLst>
        </pc:spChg>
        <pc:spChg chg="add del">
          <ac:chgData name="Talia Seada" userId="7e4023776ac562d6" providerId="LiveId" clId="{05A94E9F-C727-4C9A-B696-4FE31247BBFF}" dt="2023-07-19T10:58:03.051" v="54" actId="26606"/>
          <ac:spMkLst>
            <pc:docMk/>
            <pc:sldMk cId="3046881478" sldId="259"/>
            <ac:spMk id="26" creationId="{19C9EAEA-39D0-4B0E-A0EB-51E7B26740B1}"/>
          </ac:spMkLst>
        </pc:spChg>
        <pc:spChg chg="add del">
          <ac:chgData name="Talia Seada" userId="7e4023776ac562d6" providerId="LiveId" clId="{05A94E9F-C727-4C9A-B696-4FE31247BBFF}" dt="2023-07-19T11:00:34.456" v="133" actId="26606"/>
          <ac:spMkLst>
            <pc:docMk/>
            <pc:sldMk cId="3046881478" sldId="259"/>
            <ac:spMk id="30" creationId="{C4879EFC-8E62-4E00-973C-C45EE9EC676D}"/>
          </ac:spMkLst>
        </pc:spChg>
        <pc:spChg chg="add del">
          <ac:chgData name="Talia Seada" userId="7e4023776ac562d6" providerId="LiveId" clId="{05A94E9F-C727-4C9A-B696-4FE31247BBFF}" dt="2023-07-19T11:00:34.456" v="133" actId="26606"/>
          <ac:spMkLst>
            <pc:docMk/>
            <pc:sldMk cId="3046881478" sldId="259"/>
            <ac:spMk id="31" creationId="{D6A9C53F-5F90-40A5-8C85-5412D39C8C68}"/>
          </ac:spMkLst>
        </pc:spChg>
        <pc:grpChg chg="add del">
          <ac:chgData name="Talia Seada" userId="7e4023776ac562d6" providerId="LiveId" clId="{05A94E9F-C727-4C9A-B696-4FE31247BBFF}" dt="2023-07-19T10:58:03.051" v="54" actId="26606"/>
          <ac:grpSpMkLst>
            <pc:docMk/>
            <pc:sldMk cId="3046881478" sldId="259"/>
            <ac:grpSpMk id="27" creationId="{032D8612-31EB-44CF-A1D0-14FD4C705424}"/>
          </ac:grpSpMkLst>
        </pc:grpChg>
        <pc:picChg chg="add del mod ord">
          <ac:chgData name="Talia Seada" userId="7e4023776ac562d6" providerId="LiveId" clId="{05A94E9F-C727-4C9A-B696-4FE31247BBFF}" dt="2023-07-19T11:00:43.726" v="141" actId="478"/>
          <ac:picMkLst>
            <pc:docMk/>
            <pc:sldMk cId="3046881478" sldId="259"/>
            <ac:picMk id="8" creationId="{FF5102AD-AACF-0383-CD0B-17B3EFAC02F5}"/>
          </ac:picMkLst>
        </pc:picChg>
        <pc:picChg chg="add del mod">
          <ac:chgData name="Talia Seada" userId="7e4023776ac562d6" providerId="LiveId" clId="{05A94E9F-C727-4C9A-B696-4FE31247BBFF}" dt="2023-07-19T11:08:08.081" v="196" actId="1440"/>
          <ac:picMkLst>
            <pc:docMk/>
            <pc:sldMk cId="3046881478" sldId="259"/>
            <ac:picMk id="10" creationId="{60C1E9B6-1476-CEAE-8CB5-D655C16A199F}"/>
          </ac:picMkLst>
        </pc:picChg>
        <pc:picChg chg="add mod ord">
          <ac:chgData name="Talia Seada" userId="7e4023776ac562d6" providerId="LiveId" clId="{05A94E9F-C727-4C9A-B696-4FE31247BBFF}" dt="2023-07-19T11:04:10.315" v="182" actId="167"/>
          <ac:picMkLst>
            <pc:docMk/>
            <pc:sldMk cId="3046881478" sldId="259"/>
            <ac:picMk id="13" creationId="{141AB699-83F4-2A4A-F528-4C9C37102C88}"/>
          </ac:picMkLst>
        </pc:picChg>
      </pc:sldChg>
      <pc:sldChg chg="delSp modSp add mod ord">
        <pc:chgData name="Talia Seada" userId="7e4023776ac562d6" providerId="LiveId" clId="{05A94E9F-C727-4C9A-B696-4FE31247BBFF}" dt="2023-07-19T11:43:23.577" v="977" actId="404"/>
        <pc:sldMkLst>
          <pc:docMk/>
          <pc:sldMk cId="1779224232" sldId="260"/>
        </pc:sldMkLst>
        <pc:spChg chg="ord">
          <ac:chgData name="Talia Seada" userId="7e4023776ac562d6" providerId="LiveId" clId="{05A94E9F-C727-4C9A-B696-4FE31247BBFF}" dt="2023-07-19T11:41:54.604" v="966" actId="167"/>
          <ac:spMkLst>
            <pc:docMk/>
            <pc:sldMk cId="1779224232" sldId="260"/>
            <ac:spMk id="3" creationId="{5D69EA60-10F4-7E3C-9F97-46EB1C9AE525}"/>
          </ac:spMkLst>
        </pc:spChg>
        <pc:spChg chg="mod">
          <ac:chgData name="Talia Seada" userId="7e4023776ac562d6" providerId="LiveId" clId="{05A94E9F-C727-4C9A-B696-4FE31247BBFF}" dt="2023-07-19T11:34:31.830" v="888"/>
          <ac:spMkLst>
            <pc:docMk/>
            <pc:sldMk cId="1779224232" sldId="260"/>
            <ac:spMk id="4" creationId="{1D5BB08A-E2E3-F953-9384-83E6CBEF5C5E}"/>
          </ac:spMkLst>
        </pc:spChg>
        <pc:spChg chg="mod">
          <ac:chgData name="Talia Seada" userId="7e4023776ac562d6" providerId="LiveId" clId="{05A94E9F-C727-4C9A-B696-4FE31247BBFF}" dt="2023-07-19T11:28:44.417" v="791" actId="207"/>
          <ac:spMkLst>
            <pc:docMk/>
            <pc:sldMk cId="1779224232" sldId="260"/>
            <ac:spMk id="6" creationId="{F027D240-903B-515B-0CE7-88A0AE5DE351}"/>
          </ac:spMkLst>
        </pc:spChg>
        <pc:spChg chg="mod">
          <ac:chgData name="Talia Seada" userId="7e4023776ac562d6" providerId="LiveId" clId="{05A94E9F-C727-4C9A-B696-4FE31247BBFF}" dt="2023-07-19T11:38:26.121" v="924" actId="207"/>
          <ac:spMkLst>
            <pc:docMk/>
            <pc:sldMk cId="1779224232" sldId="260"/>
            <ac:spMk id="7" creationId="{AEB4A676-5509-0417-E1EC-1632A5052296}"/>
          </ac:spMkLst>
        </pc:spChg>
        <pc:spChg chg="mod">
          <ac:chgData name="Talia Seada" userId="7e4023776ac562d6" providerId="LiveId" clId="{05A94E9F-C727-4C9A-B696-4FE31247BBFF}" dt="2023-07-19T11:40:53.551" v="954" actId="20577"/>
          <ac:spMkLst>
            <pc:docMk/>
            <pc:sldMk cId="1779224232" sldId="260"/>
            <ac:spMk id="10" creationId="{311F9668-B43F-E6FD-5F9E-2738B014D460}"/>
          </ac:spMkLst>
        </pc:spChg>
        <pc:spChg chg="del">
          <ac:chgData name="Talia Seada" userId="7e4023776ac562d6" providerId="LiveId" clId="{05A94E9F-C727-4C9A-B696-4FE31247BBFF}" dt="2023-07-19T11:28:53.065" v="793" actId="478"/>
          <ac:spMkLst>
            <pc:docMk/>
            <pc:sldMk cId="1779224232" sldId="260"/>
            <ac:spMk id="11" creationId="{42DD4139-391D-F747-E327-CF1B35ECBE50}"/>
          </ac:spMkLst>
        </pc:spChg>
        <pc:spChg chg="mod">
          <ac:chgData name="Talia Seada" userId="7e4023776ac562d6" providerId="LiveId" clId="{05A94E9F-C727-4C9A-B696-4FE31247BBFF}" dt="2023-07-19T11:37:01.231" v="909"/>
          <ac:spMkLst>
            <pc:docMk/>
            <pc:sldMk cId="1779224232" sldId="260"/>
            <ac:spMk id="14" creationId="{5BFC3C07-9ACF-F4BA-8351-97C436F247B3}"/>
          </ac:spMkLst>
        </pc:spChg>
        <pc:spChg chg="mod">
          <ac:chgData name="Talia Seada" userId="7e4023776ac562d6" providerId="LiveId" clId="{05A94E9F-C727-4C9A-B696-4FE31247BBFF}" dt="2023-07-19T11:43:23.577" v="977" actId="404"/>
          <ac:spMkLst>
            <pc:docMk/>
            <pc:sldMk cId="1779224232" sldId="260"/>
            <ac:spMk id="15" creationId="{4BCCCC75-712D-331F-2E63-BD538AE1551D}"/>
          </ac:spMkLst>
        </pc:spChg>
        <pc:spChg chg="del">
          <ac:chgData name="Talia Seada" userId="7e4023776ac562d6" providerId="LiveId" clId="{05A94E9F-C727-4C9A-B696-4FE31247BBFF}" dt="2023-07-19T11:28:45.954" v="792" actId="478"/>
          <ac:spMkLst>
            <pc:docMk/>
            <pc:sldMk cId="1779224232" sldId="260"/>
            <ac:spMk id="17" creationId="{B9220439-A10C-ACB7-A8D0-1769EFC212B9}"/>
          </ac:spMkLst>
        </pc:spChg>
      </pc:sldChg>
      <pc:sldChg chg="add del">
        <pc:chgData name="Talia Seada" userId="7e4023776ac562d6" providerId="LiveId" clId="{05A94E9F-C727-4C9A-B696-4FE31247BBFF}" dt="2023-07-19T10:42:10.480" v="7"/>
        <pc:sldMkLst>
          <pc:docMk/>
          <pc:sldMk cId="3447061556" sldId="260"/>
        </pc:sldMkLst>
      </pc:sldChg>
      <pc:sldChg chg="addSp delSp modSp add mod ord">
        <pc:chgData name="Talia Seada" userId="7e4023776ac562d6" providerId="LiveId" clId="{05A94E9F-C727-4C9A-B696-4FE31247BBFF}" dt="2023-07-19T11:42:57.065" v="974" actId="20577"/>
        <pc:sldMkLst>
          <pc:docMk/>
          <pc:sldMk cId="2481411232" sldId="261"/>
        </pc:sldMkLst>
        <pc:spChg chg="add del">
          <ac:chgData name="Talia Seada" userId="7e4023776ac562d6" providerId="LiveId" clId="{05A94E9F-C727-4C9A-B696-4FE31247BBFF}" dt="2023-07-19T11:32:01.035" v="881" actId="478"/>
          <ac:spMkLst>
            <pc:docMk/>
            <pc:sldMk cId="2481411232" sldId="261"/>
            <ac:spMk id="3" creationId="{5D69EA60-10F4-7E3C-9F97-46EB1C9AE525}"/>
          </ac:spMkLst>
        </pc:spChg>
        <pc:spChg chg="mod">
          <ac:chgData name="Talia Seada" userId="7e4023776ac562d6" providerId="LiveId" clId="{05A94E9F-C727-4C9A-B696-4FE31247BBFF}" dt="2023-07-19T11:35:43.632" v="892"/>
          <ac:spMkLst>
            <pc:docMk/>
            <pc:sldMk cId="2481411232" sldId="261"/>
            <ac:spMk id="4" creationId="{1D5BB08A-E2E3-F953-9384-83E6CBEF5C5E}"/>
          </ac:spMkLst>
        </pc:spChg>
        <pc:spChg chg="mod">
          <ac:chgData name="Talia Seada" userId="7e4023776ac562d6" providerId="LiveId" clId="{05A94E9F-C727-4C9A-B696-4FE31247BBFF}" dt="2023-07-19T11:37:53.713" v="914" actId="404"/>
          <ac:spMkLst>
            <pc:docMk/>
            <pc:sldMk cId="2481411232" sldId="261"/>
            <ac:spMk id="7" creationId="{AEB4A676-5509-0417-E1EC-1632A5052296}"/>
          </ac:spMkLst>
        </pc:spChg>
        <pc:spChg chg="mod">
          <ac:chgData name="Talia Seada" userId="7e4023776ac562d6" providerId="LiveId" clId="{05A94E9F-C727-4C9A-B696-4FE31247BBFF}" dt="2023-07-19T11:40:47.445" v="952" actId="20577"/>
          <ac:spMkLst>
            <pc:docMk/>
            <pc:sldMk cId="2481411232" sldId="261"/>
            <ac:spMk id="10" creationId="{311F9668-B43F-E6FD-5F9E-2738B014D460}"/>
          </ac:spMkLst>
        </pc:spChg>
        <pc:spChg chg="del">
          <ac:chgData name="Talia Seada" userId="7e4023776ac562d6" providerId="LiveId" clId="{05A94E9F-C727-4C9A-B696-4FE31247BBFF}" dt="2023-07-19T11:30:05.313" v="843" actId="478"/>
          <ac:spMkLst>
            <pc:docMk/>
            <pc:sldMk cId="2481411232" sldId="261"/>
            <ac:spMk id="11" creationId="{42DD4139-391D-F747-E327-CF1B35ECBE50}"/>
          </ac:spMkLst>
        </pc:spChg>
        <pc:spChg chg="mod">
          <ac:chgData name="Talia Seada" userId="7e4023776ac562d6" providerId="LiveId" clId="{05A94E9F-C727-4C9A-B696-4FE31247BBFF}" dt="2023-07-19T11:37:04.073" v="910"/>
          <ac:spMkLst>
            <pc:docMk/>
            <pc:sldMk cId="2481411232" sldId="261"/>
            <ac:spMk id="14" creationId="{5BFC3C07-9ACF-F4BA-8351-97C436F247B3}"/>
          </ac:spMkLst>
        </pc:spChg>
        <pc:spChg chg="mod">
          <ac:chgData name="Talia Seada" userId="7e4023776ac562d6" providerId="LiveId" clId="{05A94E9F-C727-4C9A-B696-4FE31247BBFF}" dt="2023-07-19T11:42:57.065" v="974" actId="20577"/>
          <ac:spMkLst>
            <pc:docMk/>
            <pc:sldMk cId="2481411232" sldId="261"/>
            <ac:spMk id="15" creationId="{4BCCCC75-712D-331F-2E63-BD538AE1551D}"/>
          </ac:spMkLst>
        </pc:spChg>
        <pc:spChg chg="ord">
          <ac:chgData name="Talia Seada" userId="7e4023776ac562d6" providerId="LiveId" clId="{05A94E9F-C727-4C9A-B696-4FE31247BBFF}" dt="2023-07-19T11:41:50.292" v="965" actId="167"/>
          <ac:spMkLst>
            <pc:docMk/>
            <pc:sldMk cId="2481411232" sldId="261"/>
            <ac:spMk id="17" creationId="{B9220439-A10C-ACB7-A8D0-1769EFC212B9}"/>
          </ac:spMkLst>
        </pc:spChg>
      </pc:sldChg>
    </pc:docChg>
  </pc:docChgLst>
  <pc:docChgLst>
    <pc:chgData name="טליה סעדה" userId="056dd30a-a99a-408d-81a5-680e044369be" providerId="ADAL" clId="{13364952-0C5F-467D-94A3-A2DDA65A872E}"/>
    <pc:docChg chg="undo redo custSel addSld delSld modSld sldOrd">
      <pc:chgData name="טליה סעדה" userId="056dd30a-a99a-408d-81a5-680e044369be" providerId="ADAL" clId="{13364952-0C5F-467D-94A3-A2DDA65A872E}" dt="2023-08-16T08:24:18.049" v="12938" actId="2696"/>
      <pc:docMkLst>
        <pc:docMk/>
      </pc:docMkLst>
      <pc:sldChg chg="addSp modSp mod">
        <pc:chgData name="טליה סעדה" userId="056dd30a-a99a-408d-81a5-680e044369be" providerId="ADAL" clId="{13364952-0C5F-467D-94A3-A2DDA65A872E}" dt="2023-08-09T09:16:21.972" v="3318"/>
        <pc:sldMkLst>
          <pc:docMk/>
          <pc:sldMk cId="3669018071" sldId="258"/>
        </pc:sldMkLst>
        <pc:spChg chg="add mod">
          <ac:chgData name="טליה סעדה" userId="056dd30a-a99a-408d-81a5-680e044369be" providerId="ADAL" clId="{13364952-0C5F-467D-94A3-A2DDA65A872E}" dt="2023-08-09T09:16:21.972" v="3318"/>
          <ac:spMkLst>
            <pc:docMk/>
            <pc:sldMk cId="3669018071" sldId="258"/>
            <ac:spMk id="2" creationId="{0EE78FF9-56F0-1ABB-CA0D-B53ED8BBBB0B}"/>
          </ac:spMkLst>
        </pc:spChg>
        <pc:spChg chg="add mod">
          <ac:chgData name="טליה סעדה" userId="056dd30a-a99a-408d-81a5-680e044369be" providerId="ADAL" clId="{13364952-0C5F-467D-94A3-A2DDA65A872E}" dt="2023-08-09T09:16:21.972" v="3318"/>
          <ac:spMkLst>
            <pc:docMk/>
            <pc:sldMk cId="3669018071" sldId="258"/>
            <ac:spMk id="3" creationId="{2B5F1457-07C5-92BE-C65F-8C57FB0C3B6D}"/>
          </ac:spMkLst>
        </pc:spChg>
        <pc:spChg chg="mod">
          <ac:chgData name="טליה סעדה" userId="056dd30a-a99a-408d-81a5-680e044369be" providerId="ADAL" clId="{13364952-0C5F-467D-94A3-A2DDA65A872E}" dt="2023-07-19T11:53:01.800" v="8" actId="20577"/>
          <ac:spMkLst>
            <pc:docMk/>
            <pc:sldMk cId="3669018071" sldId="258"/>
            <ac:spMk id="14" creationId="{5BFC3C07-9ACF-F4BA-8351-97C436F247B3}"/>
          </ac:spMkLst>
        </pc:spChg>
        <pc:picChg chg="add mod">
          <ac:chgData name="טליה סעדה" userId="056dd30a-a99a-408d-81a5-680e044369be" providerId="ADAL" clId="{13364952-0C5F-467D-94A3-A2DDA65A872E}" dt="2023-08-09T09:16:21.972" v="3318"/>
          <ac:picMkLst>
            <pc:docMk/>
            <pc:sldMk cId="3669018071" sldId="258"/>
            <ac:picMk id="8" creationId="{EEDB7F3E-4C3D-77F5-2AA1-B2AB50A5017D}"/>
          </ac:picMkLst>
        </pc:picChg>
      </pc:sldChg>
      <pc:sldChg chg="addSp delSp modSp mod modTransition modNotesTx">
        <pc:chgData name="טליה סעדה" userId="056dd30a-a99a-408d-81a5-680e044369be" providerId="ADAL" clId="{13364952-0C5F-467D-94A3-A2DDA65A872E}" dt="2023-08-14T19:30:33.026" v="12122" actId="782"/>
        <pc:sldMkLst>
          <pc:docMk/>
          <pc:sldMk cId="3046881478" sldId="259"/>
        </pc:sldMkLst>
        <pc:spChg chg="add del mod">
          <ac:chgData name="טליה סעדה" userId="056dd30a-a99a-408d-81a5-680e044369be" providerId="ADAL" clId="{13364952-0C5F-467D-94A3-A2DDA65A872E}" dt="2023-08-14T16:39:35.854" v="8650" actId="478"/>
          <ac:spMkLst>
            <pc:docMk/>
            <pc:sldMk cId="3046881478" sldId="259"/>
            <ac:spMk id="2" creationId="{EED1565F-F94F-9859-E1F5-9065DE08C3F5}"/>
          </ac:spMkLst>
        </pc:spChg>
        <pc:spChg chg="add del mod">
          <ac:chgData name="טליה סעדה" userId="056dd30a-a99a-408d-81a5-680e044369be" providerId="ADAL" clId="{13364952-0C5F-467D-94A3-A2DDA65A872E}" dt="2023-08-14T17:44:00.424" v="11288" actId="21"/>
          <ac:spMkLst>
            <pc:docMk/>
            <pc:sldMk cId="3046881478" sldId="259"/>
            <ac:spMk id="3" creationId="{F02D0EF0-7BB4-EF18-B2A6-F4B831E51539}"/>
          </ac:spMkLst>
        </pc:spChg>
        <pc:spChg chg="add del mod">
          <ac:chgData name="טליה סעדה" userId="056dd30a-a99a-408d-81a5-680e044369be" providerId="ADAL" clId="{13364952-0C5F-467D-94A3-A2DDA65A872E}" dt="2023-08-14T17:44:00.424" v="11288" actId="21"/>
          <ac:spMkLst>
            <pc:docMk/>
            <pc:sldMk cId="3046881478" sldId="259"/>
            <ac:spMk id="4" creationId="{2FB5E9F6-79BF-9C73-80DF-BEB388456474}"/>
          </ac:spMkLst>
        </pc:spChg>
        <pc:spChg chg="add del mod">
          <ac:chgData name="טליה סעדה" userId="056dd30a-a99a-408d-81a5-680e044369be" providerId="ADAL" clId="{13364952-0C5F-467D-94A3-A2DDA65A872E}" dt="2023-08-14T17:44:00.424" v="11288" actId="21"/>
          <ac:spMkLst>
            <pc:docMk/>
            <pc:sldMk cId="3046881478" sldId="259"/>
            <ac:spMk id="5" creationId="{4CBCB85A-6F2B-DC92-679E-FA27F9DA10CB}"/>
          </ac:spMkLst>
        </pc:spChg>
        <pc:spChg chg="add del mod">
          <ac:chgData name="טליה סעדה" userId="056dd30a-a99a-408d-81a5-680e044369be" providerId="ADAL" clId="{13364952-0C5F-467D-94A3-A2DDA65A872E}" dt="2023-08-14T16:39:56.780" v="8652" actId="478"/>
          <ac:spMkLst>
            <pc:docMk/>
            <pc:sldMk cId="3046881478" sldId="259"/>
            <ac:spMk id="6" creationId="{7E4A48BE-E69E-70E8-BB97-19B64A1E5354}"/>
          </ac:spMkLst>
        </pc:spChg>
        <pc:spChg chg="add del mod">
          <ac:chgData name="טליה סעדה" userId="056dd30a-a99a-408d-81a5-680e044369be" providerId="ADAL" clId="{13364952-0C5F-467D-94A3-A2DDA65A872E}" dt="2023-08-14T19:30:04.285" v="12117" actId="478"/>
          <ac:spMkLst>
            <pc:docMk/>
            <pc:sldMk cId="3046881478" sldId="259"/>
            <ac:spMk id="8" creationId="{107F57A8-E53B-FB18-46E8-C2824659722D}"/>
          </ac:spMkLst>
        </pc:spChg>
        <pc:spChg chg="add del mod">
          <ac:chgData name="טליה סעדה" userId="056dd30a-a99a-408d-81a5-680e044369be" providerId="ADAL" clId="{13364952-0C5F-467D-94A3-A2DDA65A872E}" dt="2023-08-14T17:40:19.440" v="11191" actId="478"/>
          <ac:spMkLst>
            <pc:docMk/>
            <pc:sldMk cId="3046881478" sldId="259"/>
            <ac:spMk id="10" creationId="{7EA93235-33EA-5E14-DCEB-3423F873E218}"/>
          </ac:spMkLst>
        </pc:spChg>
        <pc:spChg chg="add del mod">
          <ac:chgData name="טליה סעדה" userId="056dd30a-a99a-408d-81a5-680e044369be" providerId="ADAL" clId="{13364952-0C5F-467D-94A3-A2DDA65A872E}" dt="2023-08-14T17:40:40.075" v="11196" actId="478"/>
          <ac:spMkLst>
            <pc:docMk/>
            <pc:sldMk cId="3046881478" sldId="259"/>
            <ac:spMk id="12" creationId="{B697F4C2-A2BD-3FB5-6E56-B79411E94A40}"/>
          </ac:spMkLst>
        </pc:spChg>
        <pc:spChg chg="add mod">
          <ac:chgData name="טליה סעדה" userId="056dd30a-a99a-408d-81a5-680e044369be" providerId="ADAL" clId="{13364952-0C5F-467D-94A3-A2DDA65A872E}" dt="2023-08-14T19:30:33.026" v="12122" actId="782"/>
          <ac:spMkLst>
            <pc:docMk/>
            <pc:sldMk cId="3046881478" sldId="259"/>
            <ac:spMk id="14" creationId="{0CC9F1EB-FCC6-212C-5900-77BCF3CB84B7}"/>
          </ac:spMkLst>
        </pc:spChg>
        <pc:spChg chg="add del mod">
          <ac:chgData name="טליה סעדה" userId="056dd30a-a99a-408d-81a5-680e044369be" providerId="ADAL" clId="{13364952-0C5F-467D-94A3-A2DDA65A872E}" dt="2023-08-14T17:40:24.446" v="11193"/>
          <ac:spMkLst>
            <pc:docMk/>
            <pc:sldMk cId="3046881478" sldId="259"/>
            <ac:spMk id="15" creationId="{12009C43-C1DE-8504-34C7-45C12007806A}"/>
          </ac:spMkLst>
        </pc:spChg>
        <pc:spChg chg="add mod">
          <ac:chgData name="טליה סעדה" userId="056dd30a-a99a-408d-81a5-680e044369be" providerId="ADAL" clId="{13364952-0C5F-467D-94A3-A2DDA65A872E}" dt="2023-08-14T19:30:01.540" v="12116" actId="20577"/>
          <ac:spMkLst>
            <pc:docMk/>
            <pc:sldMk cId="3046881478" sldId="259"/>
            <ac:spMk id="16" creationId="{EF24FD6F-401B-A2FA-D7CD-32AC581FC240}"/>
          </ac:spMkLst>
        </pc:spChg>
        <pc:picChg chg="add mod">
          <ac:chgData name="טליה סעדה" userId="056dd30a-a99a-408d-81a5-680e044369be" providerId="ADAL" clId="{13364952-0C5F-467D-94A3-A2DDA65A872E}" dt="2023-08-14T17:43:40.003" v="11285" actId="1076"/>
          <ac:picMkLst>
            <pc:docMk/>
            <pc:sldMk cId="3046881478" sldId="259"/>
            <ac:picMk id="7" creationId="{F79A243B-9E05-9856-0019-2DA5FAC0E2A0}"/>
          </ac:picMkLst>
        </pc:picChg>
        <pc:picChg chg="del">
          <ac:chgData name="טליה סעדה" userId="056dd30a-a99a-408d-81a5-680e044369be" providerId="ADAL" clId="{13364952-0C5F-467D-94A3-A2DDA65A872E}" dt="2023-07-19T11:55:08.964" v="37" actId="21"/>
          <ac:picMkLst>
            <pc:docMk/>
            <pc:sldMk cId="3046881478" sldId="259"/>
            <ac:picMk id="10" creationId="{60C1E9B6-1476-CEAE-8CB5-D655C16A199F}"/>
          </ac:picMkLst>
        </pc:picChg>
        <pc:picChg chg="add del">
          <ac:chgData name="טליה סעדה" userId="056dd30a-a99a-408d-81a5-680e044369be" providerId="ADAL" clId="{13364952-0C5F-467D-94A3-A2DDA65A872E}" dt="2023-08-14T16:39:54.217" v="8651" actId="478"/>
          <ac:picMkLst>
            <pc:docMk/>
            <pc:sldMk cId="3046881478" sldId="259"/>
            <ac:picMk id="13" creationId="{141AB699-83F4-2A4A-F528-4C9C37102C88}"/>
          </ac:picMkLst>
        </pc:picChg>
      </pc:sldChg>
      <pc:sldChg chg="modSp mod">
        <pc:chgData name="טליה סעדה" userId="056dd30a-a99a-408d-81a5-680e044369be" providerId="ADAL" clId="{13364952-0C5F-467D-94A3-A2DDA65A872E}" dt="2023-07-19T12:30:46.899" v="305"/>
        <pc:sldMkLst>
          <pc:docMk/>
          <pc:sldMk cId="1779224232" sldId="260"/>
        </pc:sldMkLst>
        <pc:spChg chg="mod">
          <ac:chgData name="טליה סעדה" userId="056dd30a-a99a-408d-81a5-680e044369be" providerId="ADAL" clId="{13364952-0C5F-467D-94A3-A2DDA65A872E}" dt="2023-07-19T12:30:46.899" v="305"/>
          <ac:spMkLst>
            <pc:docMk/>
            <pc:sldMk cId="1779224232" sldId="260"/>
            <ac:spMk id="14" creationId="{5BFC3C07-9ACF-F4BA-8351-97C436F247B3}"/>
          </ac:spMkLst>
        </pc:spChg>
      </pc:sldChg>
      <pc:sldChg chg="addSp delSp modSp mod">
        <pc:chgData name="טליה סעדה" userId="056dd30a-a99a-408d-81a5-680e044369be" providerId="ADAL" clId="{13364952-0C5F-467D-94A3-A2DDA65A872E}" dt="2023-08-14T17:48:15.952" v="11459" actId="478"/>
        <pc:sldMkLst>
          <pc:docMk/>
          <pc:sldMk cId="2481411232" sldId="261"/>
        </pc:sldMkLst>
        <pc:spChg chg="add del mod">
          <ac:chgData name="טליה סעדה" userId="056dd30a-a99a-408d-81a5-680e044369be" providerId="ADAL" clId="{13364952-0C5F-467D-94A3-A2DDA65A872E}" dt="2023-08-14T17:48:15.952" v="11459" actId="478"/>
          <ac:spMkLst>
            <pc:docMk/>
            <pc:sldMk cId="2481411232" sldId="261"/>
            <ac:spMk id="2" creationId="{DBC3DF36-7F64-15DF-D4AF-E4ACFAD015C7}"/>
          </ac:spMkLst>
        </pc:spChg>
        <pc:spChg chg="mod">
          <ac:chgData name="טליה סעדה" userId="056dd30a-a99a-408d-81a5-680e044369be" providerId="ADAL" clId="{13364952-0C5F-467D-94A3-A2DDA65A872E}" dt="2023-07-19T12:30:52.317" v="306"/>
          <ac:spMkLst>
            <pc:docMk/>
            <pc:sldMk cId="2481411232" sldId="261"/>
            <ac:spMk id="14" creationId="{5BFC3C07-9ACF-F4BA-8351-97C436F247B3}"/>
          </ac:spMkLst>
        </pc:spChg>
        <pc:picChg chg="add del mod">
          <ac:chgData name="טליה סעדה" userId="056dd30a-a99a-408d-81a5-680e044369be" providerId="ADAL" clId="{13364952-0C5F-467D-94A3-A2DDA65A872E}" dt="2023-08-14T17:48:12.599" v="11458" actId="478"/>
          <ac:picMkLst>
            <pc:docMk/>
            <pc:sldMk cId="2481411232" sldId="261"/>
            <ac:picMk id="3" creationId="{F97378BA-7995-8378-0E9C-0A14440DF25E}"/>
          </ac:picMkLst>
        </pc:picChg>
      </pc:sldChg>
      <pc:sldChg chg="addSp delSp modSp new mod modTransition setBg">
        <pc:chgData name="טליה סעדה" userId="056dd30a-a99a-408d-81a5-680e044369be" providerId="ADAL" clId="{13364952-0C5F-467D-94A3-A2DDA65A872E}" dt="2023-08-14T17:58:40.182" v="11815" actId="1037"/>
        <pc:sldMkLst>
          <pc:docMk/>
          <pc:sldMk cId="3021522682" sldId="262"/>
        </pc:sldMkLst>
        <pc:spChg chg="add mod">
          <ac:chgData name="טליה סעדה" userId="056dd30a-a99a-408d-81a5-680e044369be" providerId="ADAL" clId="{13364952-0C5F-467D-94A3-A2DDA65A872E}" dt="2023-08-09T09:31:45.691" v="3617" actId="1038"/>
          <ac:spMkLst>
            <pc:docMk/>
            <pc:sldMk cId="3021522682" sldId="262"/>
            <ac:spMk id="2" creationId="{5CA4576C-4A88-A728-C59B-D9C608B780D3}"/>
          </ac:spMkLst>
        </pc:spChg>
        <pc:spChg chg="del">
          <ac:chgData name="טליה סעדה" userId="056dd30a-a99a-408d-81a5-680e044369be" providerId="ADAL" clId="{13364952-0C5F-467D-94A3-A2DDA65A872E}" dt="2023-07-19T11:51:15.382" v="1" actId="478"/>
          <ac:spMkLst>
            <pc:docMk/>
            <pc:sldMk cId="3021522682" sldId="262"/>
            <ac:spMk id="2" creationId="{AF9302C7-2BD5-DF4E-A181-855C245714DF}"/>
          </ac:spMkLst>
        </pc:spChg>
        <pc:spChg chg="del">
          <ac:chgData name="טליה סעדה" userId="056dd30a-a99a-408d-81a5-680e044369be" providerId="ADAL" clId="{13364952-0C5F-467D-94A3-A2DDA65A872E}" dt="2023-07-19T11:51:15.382" v="1" actId="478"/>
          <ac:spMkLst>
            <pc:docMk/>
            <pc:sldMk cId="3021522682" sldId="262"/>
            <ac:spMk id="3" creationId="{4E7415FA-A8E8-CA4E-C44C-908F100DFE76}"/>
          </ac:spMkLst>
        </pc:spChg>
        <pc:spChg chg="add mod">
          <ac:chgData name="טליה סעדה" userId="056dd30a-a99a-408d-81a5-680e044369be" providerId="ADAL" clId="{13364952-0C5F-467D-94A3-A2DDA65A872E}" dt="2023-08-09T09:16:19.746" v="3317" actId="552"/>
          <ac:spMkLst>
            <pc:docMk/>
            <pc:sldMk cId="3021522682" sldId="262"/>
            <ac:spMk id="4" creationId="{EE544126-3931-7287-190D-5D091BBB4944}"/>
          </ac:spMkLst>
        </pc:spChg>
        <pc:spChg chg="add del mod ord">
          <ac:chgData name="טליה סעדה" userId="056dd30a-a99a-408d-81a5-680e044369be" providerId="ADAL" clId="{13364952-0C5F-467D-94A3-A2DDA65A872E}" dt="2023-07-19T11:59:26.322" v="99" actId="478"/>
          <ac:spMkLst>
            <pc:docMk/>
            <pc:sldMk cId="3021522682" sldId="262"/>
            <ac:spMk id="5" creationId="{38AEC315-80D4-C54D-A84E-30E354E8674C}"/>
          </ac:spMkLst>
        </pc:spChg>
        <pc:spChg chg="add del mod">
          <ac:chgData name="טליה סעדה" userId="056dd30a-a99a-408d-81a5-680e044369be" providerId="ADAL" clId="{13364952-0C5F-467D-94A3-A2DDA65A872E}" dt="2023-08-14T17:58:35.674" v="11702" actId="478"/>
          <ac:spMkLst>
            <pc:docMk/>
            <pc:sldMk cId="3021522682" sldId="262"/>
            <ac:spMk id="5" creationId="{EA9126B1-DAA9-2D63-E165-53284B34A119}"/>
          </ac:spMkLst>
        </pc:spChg>
        <pc:spChg chg="add mod">
          <ac:chgData name="טליה סעדה" userId="056dd30a-a99a-408d-81a5-680e044369be" providerId="ADAL" clId="{13364952-0C5F-467D-94A3-A2DDA65A872E}" dt="2023-08-14T17:58:40.182" v="11815" actId="1037"/>
          <ac:spMkLst>
            <pc:docMk/>
            <pc:sldMk cId="3021522682" sldId="262"/>
            <ac:spMk id="6" creationId="{0C3036B4-AC0A-8849-2C92-1AC3A48E0AEE}"/>
          </ac:spMkLst>
        </pc:spChg>
        <pc:spChg chg="add del mod">
          <ac:chgData name="טליה סעדה" userId="056dd30a-a99a-408d-81a5-680e044369be" providerId="ADAL" clId="{13364952-0C5F-467D-94A3-A2DDA65A872E}" dt="2023-07-19T11:54:07.390" v="26"/>
          <ac:spMkLst>
            <pc:docMk/>
            <pc:sldMk cId="3021522682" sldId="262"/>
            <ac:spMk id="6" creationId="{B7998C24-8396-91C8-348A-E1E37494F06C}"/>
          </ac:spMkLst>
        </pc:spChg>
        <pc:spChg chg="add del mod">
          <ac:chgData name="טליה סעדה" userId="056dd30a-a99a-408d-81a5-680e044369be" providerId="ADAL" clId="{13364952-0C5F-467D-94A3-A2DDA65A872E}" dt="2023-07-19T11:57:41.607" v="78" actId="478"/>
          <ac:spMkLst>
            <pc:docMk/>
            <pc:sldMk cId="3021522682" sldId="262"/>
            <ac:spMk id="8" creationId="{51219EBA-889C-412C-4712-7DB6DBE44D25}"/>
          </ac:spMkLst>
        </pc:spChg>
        <pc:spChg chg="add mod">
          <ac:chgData name="טליה סעדה" userId="056dd30a-a99a-408d-81a5-680e044369be" providerId="ADAL" clId="{13364952-0C5F-467D-94A3-A2DDA65A872E}" dt="2023-08-14T17:51:14.357" v="11505" actId="14100"/>
          <ac:spMkLst>
            <pc:docMk/>
            <pc:sldMk cId="3021522682" sldId="262"/>
            <ac:spMk id="9" creationId="{A4137D3B-1B46-829A-E938-B2C06FA68F8A}"/>
          </ac:spMkLst>
        </pc:spChg>
        <pc:spChg chg="add del">
          <ac:chgData name="טליה סעדה" userId="056dd30a-a99a-408d-81a5-680e044369be" providerId="ADAL" clId="{13364952-0C5F-467D-94A3-A2DDA65A872E}" dt="2023-07-19T11:59:05.488" v="92" actId="26606"/>
          <ac:spMkLst>
            <pc:docMk/>
            <pc:sldMk cId="3021522682" sldId="262"/>
            <ac:spMk id="12" creationId="{2B97F24A-32CE-4C1C-A50D-3016B394DCFB}"/>
          </ac:spMkLst>
        </pc:spChg>
        <pc:spChg chg="add del">
          <ac:chgData name="טליה סעדה" userId="056dd30a-a99a-408d-81a5-680e044369be" providerId="ADAL" clId="{13364952-0C5F-467D-94A3-A2DDA65A872E}" dt="2023-07-19T11:59:05.488" v="92" actId="26606"/>
          <ac:spMkLst>
            <pc:docMk/>
            <pc:sldMk cId="3021522682" sldId="262"/>
            <ac:spMk id="14" creationId="{CD8B4F24-440B-49E9-B85D-733523DC064B}"/>
          </ac:spMkLst>
        </pc:spChg>
        <pc:spChg chg="add del">
          <ac:chgData name="טליה סעדה" userId="056dd30a-a99a-408d-81a5-680e044369be" providerId="ADAL" clId="{13364952-0C5F-467D-94A3-A2DDA65A872E}" dt="2023-07-19T11:58:56.051" v="87" actId="26606"/>
          <ac:spMkLst>
            <pc:docMk/>
            <pc:sldMk cId="3021522682" sldId="262"/>
            <ac:spMk id="19" creationId="{0B9EE3F3-89B7-43C3-8651-C4C96830993D}"/>
          </ac:spMkLst>
        </pc:spChg>
        <pc:spChg chg="add del">
          <ac:chgData name="טליה סעדה" userId="056dd30a-a99a-408d-81a5-680e044369be" providerId="ADAL" clId="{13364952-0C5F-467D-94A3-A2DDA65A872E}" dt="2023-07-19T11:58:56.051" v="87" actId="26606"/>
          <ac:spMkLst>
            <pc:docMk/>
            <pc:sldMk cId="3021522682" sldId="262"/>
            <ac:spMk id="21" creationId="{33AE4636-AEEC-45D6-84D4-7AC2DA48ECF8}"/>
          </ac:spMkLst>
        </pc:spChg>
        <pc:spChg chg="add del">
          <ac:chgData name="טליה סעדה" userId="056dd30a-a99a-408d-81a5-680e044369be" providerId="ADAL" clId="{13364952-0C5F-467D-94A3-A2DDA65A872E}" dt="2023-07-19T11:58:56.051" v="87" actId="26606"/>
          <ac:spMkLst>
            <pc:docMk/>
            <pc:sldMk cId="3021522682" sldId="262"/>
            <ac:spMk id="23" creationId="{8D9CE0F4-2EB2-4F1F-8AAC-DB3571D9FE10}"/>
          </ac:spMkLst>
        </pc:spChg>
        <pc:spChg chg="add del">
          <ac:chgData name="טליה סעדה" userId="056dd30a-a99a-408d-81a5-680e044369be" providerId="ADAL" clId="{13364952-0C5F-467D-94A3-A2DDA65A872E}" dt="2023-07-19T11:59:00.481" v="89" actId="26606"/>
          <ac:spMkLst>
            <pc:docMk/>
            <pc:sldMk cId="3021522682" sldId="262"/>
            <ac:spMk id="25" creationId="{50811073-89F5-46D6-83D8-BA764464977D}"/>
          </ac:spMkLst>
        </pc:spChg>
        <pc:spChg chg="add del">
          <ac:chgData name="טליה סעדה" userId="056dd30a-a99a-408d-81a5-680e044369be" providerId="ADAL" clId="{13364952-0C5F-467D-94A3-A2DDA65A872E}" dt="2023-07-19T11:59:00.481" v="89" actId="26606"/>
          <ac:spMkLst>
            <pc:docMk/>
            <pc:sldMk cId="3021522682" sldId="262"/>
            <ac:spMk id="26" creationId="{608CD17C-4A7C-477D-A659-BA8A89A78700}"/>
          </ac:spMkLst>
        </pc:spChg>
        <pc:spChg chg="add del">
          <ac:chgData name="טליה סעדה" userId="056dd30a-a99a-408d-81a5-680e044369be" providerId="ADAL" clId="{13364952-0C5F-467D-94A3-A2DDA65A872E}" dt="2023-07-19T11:59:05.472" v="91" actId="26606"/>
          <ac:spMkLst>
            <pc:docMk/>
            <pc:sldMk cId="3021522682" sldId="262"/>
            <ac:spMk id="28" creationId="{B6FACB3C-9069-4791-BC5C-0DB7CD19B853}"/>
          </ac:spMkLst>
        </pc:spChg>
        <pc:spChg chg="add del">
          <ac:chgData name="טליה סעדה" userId="056dd30a-a99a-408d-81a5-680e044369be" providerId="ADAL" clId="{13364952-0C5F-467D-94A3-A2DDA65A872E}" dt="2023-07-19T11:59:05.472" v="91" actId="26606"/>
          <ac:spMkLst>
            <pc:docMk/>
            <pc:sldMk cId="3021522682" sldId="262"/>
            <ac:spMk id="29" creationId="{71F2038E-D777-4B76-81DD-DD13EE91B9DD}"/>
          </ac:spMkLst>
        </pc:spChg>
        <pc:spChg chg="add del">
          <ac:chgData name="טליה סעדה" userId="056dd30a-a99a-408d-81a5-680e044369be" providerId="ADAL" clId="{13364952-0C5F-467D-94A3-A2DDA65A872E}" dt="2023-08-09T09:14:18.916" v="3187" actId="26606"/>
          <ac:spMkLst>
            <pc:docMk/>
            <pc:sldMk cId="3021522682" sldId="262"/>
            <ac:spMk id="34" creationId="{0B9EE3F3-89B7-43C3-8651-C4C96830993D}"/>
          </ac:spMkLst>
        </pc:spChg>
        <pc:spChg chg="add del">
          <ac:chgData name="טליה סעדה" userId="056dd30a-a99a-408d-81a5-680e044369be" providerId="ADAL" clId="{13364952-0C5F-467D-94A3-A2DDA65A872E}" dt="2023-08-09T09:14:18.916" v="3187" actId="26606"/>
          <ac:spMkLst>
            <pc:docMk/>
            <pc:sldMk cId="3021522682" sldId="262"/>
            <ac:spMk id="35" creationId="{33AE4636-AEEC-45D6-84D4-7AC2DA48ECF8}"/>
          </ac:spMkLst>
        </pc:spChg>
        <pc:spChg chg="add del">
          <ac:chgData name="טליה סעדה" userId="056dd30a-a99a-408d-81a5-680e044369be" providerId="ADAL" clId="{13364952-0C5F-467D-94A3-A2DDA65A872E}" dt="2023-08-09T09:14:18.916" v="3187" actId="26606"/>
          <ac:spMkLst>
            <pc:docMk/>
            <pc:sldMk cId="3021522682" sldId="262"/>
            <ac:spMk id="36" creationId="{8D9CE0F4-2EB2-4F1F-8AAC-DB3571D9FE10}"/>
          </ac:spMkLst>
        </pc:spChg>
        <pc:spChg chg="add">
          <ac:chgData name="טליה סעדה" userId="056dd30a-a99a-408d-81a5-680e044369be" providerId="ADAL" clId="{13364952-0C5F-467D-94A3-A2DDA65A872E}" dt="2023-08-09T09:14:18.916" v="3187" actId="26606"/>
          <ac:spMkLst>
            <pc:docMk/>
            <pc:sldMk cId="3021522682" sldId="262"/>
            <ac:spMk id="38" creationId="{0E3596DD-156A-473E-9BB3-C6A29F7574E9}"/>
          </ac:spMkLst>
        </pc:spChg>
        <pc:spChg chg="add">
          <ac:chgData name="טליה סעדה" userId="056dd30a-a99a-408d-81a5-680e044369be" providerId="ADAL" clId="{13364952-0C5F-467D-94A3-A2DDA65A872E}" dt="2023-08-09T09:14:18.916" v="3187" actId="26606"/>
          <ac:spMkLst>
            <pc:docMk/>
            <pc:sldMk cId="3021522682" sldId="262"/>
            <ac:spMk id="43" creationId="{2C46C4D6-C474-4E92-B52E-944C1118F7B6}"/>
          </ac:spMkLst>
        </pc:spChg>
        <pc:grpChg chg="add del">
          <ac:chgData name="טליה סעדה" userId="056dd30a-a99a-408d-81a5-680e044369be" providerId="ADAL" clId="{13364952-0C5F-467D-94A3-A2DDA65A872E}" dt="2023-07-19T11:59:05.472" v="91" actId="26606"/>
          <ac:grpSpMkLst>
            <pc:docMk/>
            <pc:sldMk cId="3021522682" sldId="262"/>
            <ac:grpSpMk id="30" creationId="{DD354807-230F-4402-B1B9-F733A8F1F190}"/>
          </ac:grpSpMkLst>
        </pc:grpChg>
        <pc:grpChg chg="add del">
          <ac:chgData name="טליה סעדה" userId="056dd30a-a99a-408d-81a5-680e044369be" providerId="ADAL" clId="{13364952-0C5F-467D-94A3-A2DDA65A872E}" dt="2023-08-09T08:40:53.045" v="1272" actId="26606"/>
          <ac:grpSpMkLst>
            <pc:docMk/>
            <pc:sldMk cId="3021522682" sldId="262"/>
            <ac:grpSpMk id="41" creationId="{6258F736-B256-8039-9DC6-F4E49A5C5AD5}"/>
          </ac:grpSpMkLst>
        </pc:grpChg>
        <pc:picChg chg="add mod">
          <ac:chgData name="טליה סעדה" userId="056dd30a-a99a-408d-81a5-680e044369be" providerId="ADAL" clId="{13364952-0C5F-467D-94A3-A2DDA65A872E}" dt="2023-08-09T09:31:45.691" v="3617" actId="1038"/>
          <ac:picMkLst>
            <pc:docMk/>
            <pc:sldMk cId="3021522682" sldId="262"/>
            <ac:picMk id="3" creationId="{73DBF7CD-9D04-B1E1-8555-A35CE4CBC4FC}"/>
          </ac:picMkLst>
        </pc:picChg>
        <pc:picChg chg="add mod ord">
          <ac:chgData name="טליה סעדה" userId="056dd30a-a99a-408d-81a5-680e044369be" providerId="ADAL" clId="{13364952-0C5F-467D-94A3-A2DDA65A872E}" dt="2023-08-09T09:16:19.746" v="3317" actId="552"/>
          <ac:picMkLst>
            <pc:docMk/>
            <pc:sldMk cId="3021522682" sldId="262"/>
            <ac:picMk id="7" creationId="{1BE67069-EE77-05E7-624C-1EA5ADBECFCB}"/>
          </ac:picMkLst>
        </pc:picChg>
        <pc:picChg chg="add del">
          <ac:chgData name="טליה סעדה" userId="056dd30a-a99a-408d-81a5-680e044369be" providerId="ADAL" clId="{13364952-0C5F-467D-94A3-A2DDA65A872E}" dt="2023-07-19T11:59:45.252" v="105" actId="478"/>
          <ac:picMkLst>
            <pc:docMk/>
            <pc:sldMk cId="3021522682" sldId="262"/>
            <ac:picMk id="11" creationId="{67DAC27C-DBDA-E1F9-3BCD-0739DA3F1965}"/>
          </ac:picMkLst>
        </pc:picChg>
      </pc:sldChg>
      <pc:sldChg chg="addSp delSp modSp new mod modTransition setBg setClrOvrMap">
        <pc:chgData name="טליה סעדה" userId="056dd30a-a99a-408d-81a5-680e044369be" providerId="ADAL" clId="{13364952-0C5F-467D-94A3-A2DDA65A872E}" dt="2023-08-14T17:58:15.372" v="11701" actId="1038"/>
        <pc:sldMkLst>
          <pc:docMk/>
          <pc:sldMk cId="2145513673" sldId="263"/>
        </pc:sldMkLst>
        <pc:spChg chg="add mod">
          <ac:chgData name="טליה סעדה" userId="056dd30a-a99a-408d-81a5-680e044369be" providerId="ADAL" clId="{13364952-0C5F-467D-94A3-A2DDA65A872E}" dt="2023-08-09T09:16:55.688" v="3531" actId="1037"/>
          <ac:spMkLst>
            <pc:docMk/>
            <pc:sldMk cId="2145513673" sldId="263"/>
            <ac:spMk id="2" creationId="{36D0725C-FFE5-12CC-A6D0-3FDD393A8423}"/>
          </ac:spMkLst>
        </pc:spChg>
        <pc:spChg chg="del">
          <ac:chgData name="טליה סעדה" userId="056dd30a-a99a-408d-81a5-680e044369be" providerId="ADAL" clId="{13364952-0C5F-467D-94A3-A2DDA65A872E}" dt="2023-07-19T12:01:08.861" v="158" actId="478"/>
          <ac:spMkLst>
            <pc:docMk/>
            <pc:sldMk cId="2145513673" sldId="263"/>
            <ac:spMk id="2" creationId="{6A546A8D-2165-7351-2B6E-79FF9DE44BF8}"/>
          </ac:spMkLst>
        </pc:spChg>
        <pc:spChg chg="del">
          <ac:chgData name="טליה סעדה" userId="056dd30a-a99a-408d-81a5-680e044369be" providerId="ADAL" clId="{13364952-0C5F-467D-94A3-A2DDA65A872E}" dt="2023-07-19T12:01:08.861" v="158" actId="478"/>
          <ac:spMkLst>
            <pc:docMk/>
            <pc:sldMk cId="2145513673" sldId="263"/>
            <ac:spMk id="3" creationId="{99A4A9AA-F968-4D90-8DC7-41C97ACD0484}"/>
          </ac:spMkLst>
        </pc:spChg>
        <pc:spChg chg="add del mod">
          <ac:chgData name="טליה סעדה" userId="056dd30a-a99a-408d-81a5-680e044369be" providerId="ADAL" clId="{13364952-0C5F-467D-94A3-A2DDA65A872E}" dt="2023-08-14T17:58:10.431" v="11580" actId="478"/>
          <ac:spMkLst>
            <pc:docMk/>
            <pc:sldMk cId="2145513673" sldId="263"/>
            <ac:spMk id="3" creationId="{A884A7DA-8073-FDEF-F22D-1650B5B0B022}"/>
          </ac:spMkLst>
        </pc:spChg>
        <pc:spChg chg="add mod ord">
          <ac:chgData name="טליה סעדה" userId="056dd30a-a99a-408d-81a5-680e044369be" providerId="ADAL" clId="{13364952-0C5F-467D-94A3-A2DDA65A872E}" dt="2023-08-14T17:57:24.664" v="11510" actId="1076"/>
          <ac:spMkLst>
            <pc:docMk/>
            <pc:sldMk cId="2145513673" sldId="263"/>
            <ac:spMk id="4" creationId="{B5EFD671-44A5-73C0-7B56-9682F15B8A85}"/>
          </ac:spMkLst>
        </pc:spChg>
        <pc:spChg chg="add del mod">
          <ac:chgData name="טליה סעדה" userId="056dd30a-a99a-408d-81a5-680e044369be" providerId="ADAL" clId="{13364952-0C5F-467D-94A3-A2DDA65A872E}" dt="2023-07-19T12:07:48.967" v="163"/>
          <ac:spMkLst>
            <pc:docMk/>
            <pc:sldMk cId="2145513673" sldId="263"/>
            <ac:spMk id="5" creationId="{7ECD2C8D-E106-034F-55BF-5E371B019B89}"/>
          </ac:spMkLst>
        </pc:spChg>
        <pc:spChg chg="add mod">
          <ac:chgData name="טליה סעדה" userId="056dd30a-a99a-408d-81a5-680e044369be" providerId="ADAL" clId="{13364952-0C5F-467D-94A3-A2DDA65A872E}" dt="2023-08-09T10:32:10.965" v="7592" actId="1037"/>
          <ac:spMkLst>
            <pc:docMk/>
            <pc:sldMk cId="2145513673" sldId="263"/>
            <ac:spMk id="6" creationId="{BB650ABF-CCF8-DC6C-4709-7239BE920B77}"/>
          </ac:spMkLst>
        </pc:spChg>
        <pc:spChg chg="add mod">
          <ac:chgData name="טליה סעדה" userId="056dd30a-a99a-408d-81a5-680e044369be" providerId="ADAL" clId="{13364952-0C5F-467D-94A3-A2DDA65A872E}" dt="2023-08-14T17:58:15.372" v="11701" actId="1038"/>
          <ac:spMkLst>
            <pc:docMk/>
            <pc:sldMk cId="2145513673" sldId="263"/>
            <ac:spMk id="7" creationId="{88955AA2-6D48-A450-8474-4C6B979B1E08}"/>
          </ac:spMkLst>
        </pc:spChg>
        <pc:spChg chg="add del">
          <ac:chgData name="טליה סעדה" userId="056dd30a-a99a-408d-81a5-680e044369be" providerId="ADAL" clId="{13364952-0C5F-467D-94A3-A2DDA65A872E}" dt="2023-07-19T12:08:51.061" v="192" actId="22"/>
          <ac:spMkLst>
            <pc:docMk/>
            <pc:sldMk cId="2145513673" sldId="263"/>
            <ac:spMk id="7" creationId="{9317F633-3861-326B-7F2E-72ECDF776CE2}"/>
          </ac:spMkLst>
        </pc:spChg>
        <pc:spChg chg="add mod ord">
          <ac:chgData name="טליה סעדה" userId="056dd30a-a99a-408d-81a5-680e044369be" providerId="ADAL" clId="{13364952-0C5F-467D-94A3-A2DDA65A872E}" dt="2023-07-19T13:22:36.484" v="884" actId="2711"/>
          <ac:spMkLst>
            <pc:docMk/>
            <pc:sldMk cId="2145513673" sldId="263"/>
            <ac:spMk id="8" creationId="{3C00B944-ACA1-5243-9A78-3994D932B1EB}"/>
          </ac:spMkLst>
        </pc:spChg>
        <pc:spChg chg="add del mod ord">
          <ac:chgData name="טליה סעדה" userId="056dd30a-a99a-408d-81a5-680e044369be" providerId="ADAL" clId="{13364952-0C5F-467D-94A3-A2DDA65A872E}" dt="2023-07-19T12:14:22.124" v="249" actId="478"/>
          <ac:spMkLst>
            <pc:docMk/>
            <pc:sldMk cId="2145513673" sldId="263"/>
            <ac:spMk id="13" creationId="{73173F83-B46F-04B8-2C28-C006B1D4CB7C}"/>
          </ac:spMkLst>
        </pc:spChg>
        <pc:spChg chg="add mod">
          <ac:chgData name="טליה סעדה" userId="056dd30a-a99a-408d-81a5-680e044369be" providerId="ADAL" clId="{13364952-0C5F-467D-94A3-A2DDA65A872E}" dt="2023-07-19T12:16:13.547" v="267" actId="1076"/>
          <ac:spMkLst>
            <pc:docMk/>
            <pc:sldMk cId="2145513673" sldId="263"/>
            <ac:spMk id="14" creationId="{0B4F6324-29C9-A79C-FAB7-2DD0071BF51D}"/>
          </ac:spMkLst>
        </pc:spChg>
        <pc:spChg chg="add del">
          <ac:chgData name="טליה סעדה" userId="056dd30a-a99a-408d-81a5-680e044369be" providerId="ADAL" clId="{13364952-0C5F-467D-94A3-A2DDA65A872E}" dt="2023-07-19T13:21:10.031" v="854" actId="26606"/>
          <ac:spMkLst>
            <pc:docMk/>
            <pc:sldMk cId="2145513673" sldId="263"/>
            <ac:spMk id="1035" creationId="{2B97F24A-32CE-4C1C-A50D-3016B394DCFB}"/>
          </ac:spMkLst>
        </pc:spChg>
        <pc:spChg chg="add del">
          <ac:chgData name="טליה סעדה" userId="056dd30a-a99a-408d-81a5-680e044369be" providerId="ADAL" clId="{13364952-0C5F-467D-94A3-A2DDA65A872E}" dt="2023-07-19T13:21:10.031" v="854" actId="26606"/>
          <ac:spMkLst>
            <pc:docMk/>
            <pc:sldMk cId="2145513673" sldId="263"/>
            <ac:spMk id="1037" creationId="{CD8B4F24-440B-49E9-B85D-733523DC064B}"/>
          </ac:spMkLst>
        </pc:spChg>
        <pc:spChg chg="add del">
          <ac:chgData name="טליה סעדה" userId="056dd30a-a99a-408d-81a5-680e044369be" providerId="ADAL" clId="{13364952-0C5F-467D-94A3-A2DDA65A872E}" dt="2023-07-19T13:21:12.694" v="856" actId="26606"/>
          <ac:spMkLst>
            <pc:docMk/>
            <pc:sldMk cId="2145513673" sldId="263"/>
            <ac:spMk id="1039" creationId="{F13C74B1-5B17-4795-BED0-7140497B445A}"/>
          </ac:spMkLst>
        </pc:spChg>
        <pc:spChg chg="add del">
          <ac:chgData name="טליה סעדה" userId="056dd30a-a99a-408d-81a5-680e044369be" providerId="ADAL" clId="{13364952-0C5F-467D-94A3-A2DDA65A872E}" dt="2023-07-19T13:21:12.694" v="856" actId="26606"/>
          <ac:spMkLst>
            <pc:docMk/>
            <pc:sldMk cId="2145513673" sldId="263"/>
            <ac:spMk id="1040" creationId="{D4974D33-8DC5-464E-8C6D-BE58F0669C17}"/>
          </ac:spMkLst>
        </pc:spChg>
        <pc:spChg chg="add del">
          <ac:chgData name="טליה סעדה" userId="056dd30a-a99a-408d-81a5-680e044369be" providerId="ADAL" clId="{13364952-0C5F-467D-94A3-A2DDA65A872E}" dt="2023-07-19T13:21:42.324" v="866" actId="26606"/>
          <ac:spMkLst>
            <pc:docMk/>
            <pc:sldMk cId="2145513673" sldId="263"/>
            <ac:spMk id="1041" creationId="{7A5F0580-5EE9-419F-96EE-B6529EF6E7D0}"/>
          </ac:spMkLst>
        </pc:spChg>
        <pc:spChg chg="add del">
          <ac:chgData name="טליה סעדה" userId="056dd30a-a99a-408d-81a5-680e044369be" providerId="ADAL" clId="{13364952-0C5F-467D-94A3-A2DDA65A872E}" dt="2023-07-19T13:21:15.739" v="858" actId="26606"/>
          <ac:spMkLst>
            <pc:docMk/>
            <pc:sldMk cId="2145513673" sldId="263"/>
            <ac:spMk id="1042" creationId="{3AFE8227-C443-417B-BA91-520EB1EF4559}"/>
          </ac:spMkLst>
        </pc:spChg>
        <pc:spChg chg="add del">
          <ac:chgData name="טליה סעדה" userId="056dd30a-a99a-408d-81a5-680e044369be" providerId="ADAL" clId="{13364952-0C5F-467D-94A3-A2DDA65A872E}" dt="2023-07-19T13:21:15.739" v="858" actId="26606"/>
          <ac:spMkLst>
            <pc:docMk/>
            <pc:sldMk cId="2145513673" sldId="263"/>
            <ac:spMk id="1043" creationId="{907741FC-B544-4A6E-B831-6789D042333D}"/>
          </ac:spMkLst>
        </pc:spChg>
        <pc:spChg chg="add del">
          <ac:chgData name="טליה סעדה" userId="056dd30a-a99a-408d-81a5-680e044369be" providerId="ADAL" clId="{13364952-0C5F-467D-94A3-A2DDA65A872E}" dt="2023-07-19T13:21:15.739" v="858" actId="26606"/>
          <ac:spMkLst>
            <pc:docMk/>
            <pc:sldMk cId="2145513673" sldId="263"/>
            <ac:spMk id="1044" creationId="{3F0BE7ED-7814-4273-B18A-F26CC0380380}"/>
          </ac:spMkLst>
        </pc:spChg>
        <pc:spChg chg="add del">
          <ac:chgData name="טליה סעדה" userId="056dd30a-a99a-408d-81a5-680e044369be" providerId="ADAL" clId="{13364952-0C5F-467D-94A3-A2DDA65A872E}" dt="2023-07-19T13:21:23.285" v="860" actId="26606"/>
          <ac:spMkLst>
            <pc:docMk/>
            <pc:sldMk cId="2145513673" sldId="263"/>
            <ac:spMk id="1046" creationId="{131BAD53-4E89-4F62-BBB7-26359763ED39}"/>
          </ac:spMkLst>
        </pc:spChg>
        <pc:spChg chg="add del">
          <ac:chgData name="טליה סעדה" userId="056dd30a-a99a-408d-81a5-680e044369be" providerId="ADAL" clId="{13364952-0C5F-467D-94A3-A2DDA65A872E}" dt="2023-07-19T13:21:23.285" v="860" actId="26606"/>
          <ac:spMkLst>
            <pc:docMk/>
            <pc:sldMk cId="2145513673" sldId="263"/>
            <ac:spMk id="1047" creationId="{62756DA2-40EB-4C6F-B962-5822FFB54FB6}"/>
          </ac:spMkLst>
        </pc:spChg>
        <pc:spChg chg="add del">
          <ac:chgData name="טליה סעדה" userId="056dd30a-a99a-408d-81a5-680e044369be" providerId="ADAL" clId="{13364952-0C5F-467D-94A3-A2DDA65A872E}" dt="2023-07-19T13:21:29.033" v="862" actId="26606"/>
          <ac:spMkLst>
            <pc:docMk/>
            <pc:sldMk cId="2145513673" sldId="263"/>
            <ac:spMk id="1049" creationId="{7ED7575E-88D2-B771-681D-46A7E55415DD}"/>
          </ac:spMkLst>
        </pc:spChg>
        <pc:spChg chg="add del">
          <ac:chgData name="טליה סעדה" userId="056dd30a-a99a-408d-81a5-680e044369be" providerId="ADAL" clId="{13364952-0C5F-467D-94A3-A2DDA65A872E}" dt="2023-07-19T13:21:37.197" v="864" actId="26606"/>
          <ac:spMkLst>
            <pc:docMk/>
            <pc:sldMk cId="2145513673" sldId="263"/>
            <ac:spMk id="1052" creationId="{04812C46-200A-4DEB-A05E-3ED6C68C2387}"/>
          </ac:spMkLst>
        </pc:spChg>
        <pc:spChg chg="add del">
          <ac:chgData name="טליה סעדה" userId="056dd30a-a99a-408d-81a5-680e044369be" providerId="ADAL" clId="{13364952-0C5F-467D-94A3-A2DDA65A872E}" dt="2023-07-19T13:21:37.197" v="864" actId="26606"/>
          <ac:spMkLst>
            <pc:docMk/>
            <pc:sldMk cId="2145513673" sldId="263"/>
            <ac:spMk id="1053" creationId="{D1EA859B-E555-4109-94F3-6700E046E008}"/>
          </ac:spMkLst>
        </pc:spChg>
        <pc:spChg chg="add del">
          <ac:chgData name="טליה סעדה" userId="056dd30a-a99a-408d-81a5-680e044369be" providerId="ADAL" clId="{13364952-0C5F-467D-94A3-A2DDA65A872E}" dt="2023-07-19T13:21:42.324" v="866" actId="26606"/>
          <ac:spMkLst>
            <pc:docMk/>
            <pc:sldMk cId="2145513673" sldId="263"/>
            <ac:spMk id="1055" creationId="{9AA72BD9-2C5A-4EDC-931F-5AA08EACA0F3}"/>
          </ac:spMkLst>
        </pc:spChg>
        <pc:spChg chg="add del">
          <ac:chgData name="טליה סעדה" userId="056dd30a-a99a-408d-81a5-680e044369be" providerId="ADAL" clId="{13364952-0C5F-467D-94A3-A2DDA65A872E}" dt="2023-07-19T13:21:42.324" v="866" actId="26606"/>
          <ac:spMkLst>
            <pc:docMk/>
            <pc:sldMk cId="2145513673" sldId="263"/>
            <ac:spMk id="1056" creationId="{DD3981AC-7B61-4947-BCF3-F7AA7FA385B9}"/>
          </ac:spMkLst>
        </pc:spChg>
        <pc:spChg chg="add del">
          <ac:chgData name="טליה סעדה" userId="056dd30a-a99a-408d-81a5-680e044369be" providerId="ADAL" clId="{13364952-0C5F-467D-94A3-A2DDA65A872E}" dt="2023-07-19T13:21:42.324" v="866" actId="26606"/>
          <ac:spMkLst>
            <pc:docMk/>
            <pc:sldMk cId="2145513673" sldId="263"/>
            <ac:spMk id="1057" creationId="{55D4142C-5077-457F-A6AD-3FECFDB39685}"/>
          </ac:spMkLst>
        </pc:spChg>
        <pc:spChg chg="add del">
          <ac:chgData name="טליה סעדה" userId="056dd30a-a99a-408d-81a5-680e044369be" providerId="ADAL" clId="{13364952-0C5F-467D-94A3-A2DDA65A872E}" dt="2023-07-19T13:21:48.732" v="868" actId="26606"/>
          <ac:spMkLst>
            <pc:docMk/>
            <pc:sldMk cId="2145513673" sldId="263"/>
            <ac:spMk id="1059" creationId="{6B5E2835-4E47-45B3-9CFE-732FF7B05472}"/>
          </ac:spMkLst>
        </pc:spChg>
        <pc:spChg chg="add del">
          <ac:chgData name="טליה סעדה" userId="056dd30a-a99a-408d-81a5-680e044369be" providerId="ADAL" clId="{13364952-0C5F-467D-94A3-A2DDA65A872E}" dt="2023-07-19T13:21:48.732" v="868" actId="26606"/>
          <ac:spMkLst>
            <pc:docMk/>
            <pc:sldMk cId="2145513673" sldId="263"/>
            <ac:spMk id="1060" creationId="{5B45AD5D-AA52-4F7B-9362-576A39AD9E09}"/>
          </ac:spMkLst>
        </pc:spChg>
        <pc:spChg chg="add del">
          <ac:chgData name="טליה סעדה" userId="056dd30a-a99a-408d-81a5-680e044369be" providerId="ADAL" clId="{13364952-0C5F-467D-94A3-A2DDA65A872E}" dt="2023-07-19T13:21:48.732" v="868" actId="26606"/>
          <ac:spMkLst>
            <pc:docMk/>
            <pc:sldMk cId="2145513673" sldId="263"/>
            <ac:spMk id="1061" creationId="{AEDD7960-4866-4399-BEF6-DD1431AB4E34}"/>
          </ac:spMkLst>
        </pc:spChg>
        <pc:spChg chg="add del">
          <ac:chgData name="טליה סעדה" userId="056dd30a-a99a-408d-81a5-680e044369be" providerId="ADAL" clId="{13364952-0C5F-467D-94A3-A2DDA65A872E}" dt="2023-07-19T13:21:48.732" v="868" actId="26606"/>
          <ac:spMkLst>
            <pc:docMk/>
            <pc:sldMk cId="2145513673" sldId="263"/>
            <ac:spMk id="1062" creationId="{55D4142C-5077-457F-A6AD-3FECFDB39685}"/>
          </ac:spMkLst>
        </pc:spChg>
        <pc:spChg chg="add del">
          <ac:chgData name="טליה סעדה" userId="056dd30a-a99a-408d-81a5-680e044369be" providerId="ADAL" clId="{13364952-0C5F-467D-94A3-A2DDA65A872E}" dt="2023-07-19T13:21:48.732" v="868" actId="26606"/>
          <ac:spMkLst>
            <pc:docMk/>
            <pc:sldMk cId="2145513673" sldId="263"/>
            <ac:spMk id="1063" creationId="{7A5F0580-5EE9-419F-96EE-B6529EF6E7D0}"/>
          </ac:spMkLst>
        </pc:spChg>
        <pc:spChg chg="add del">
          <ac:chgData name="טליה סעדה" userId="056dd30a-a99a-408d-81a5-680e044369be" providerId="ADAL" clId="{13364952-0C5F-467D-94A3-A2DDA65A872E}" dt="2023-07-19T13:22:01.186" v="870" actId="26606"/>
          <ac:spMkLst>
            <pc:docMk/>
            <pc:sldMk cId="2145513673" sldId="263"/>
            <ac:spMk id="1065" creationId="{04812C46-200A-4DEB-A05E-3ED6C68C2387}"/>
          </ac:spMkLst>
        </pc:spChg>
        <pc:spChg chg="add del">
          <ac:chgData name="טליה סעדה" userId="056dd30a-a99a-408d-81a5-680e044369be" providerId="ADAL" clId="{13364952-0C5F-467D-94A3-A2DDA65A872E}" dt="2023-07-19T13:22:01.186" v="870" actId="26606"/>
          <ac:spMkLst>
            <pc:docMk/>
            <pc:sldMk cId="2145513673" sldId="263"/>
            <ac:spMk id="1066" creationId="{E4D63AEB-01ED-4B67-A163-4F509656D523}"/>
          </ac:spMkLst>
        </pc:spChg>
        <pc:spChg chg="add del">
          <ac:chgData name="טליה סעדה" userId="056dd30a-a99a-408d-81a5-680e044369be" providerId="ADAL" clId="{13364952-0C5F-467D-94A3-A2DDA65A872E}" dt="2023-07-19T13:22:07.509" v="872" actId="26606"/>
          <ac:spMkLst>
            <pc:docMk/>
            <pc:sldMk cId="2145513673" sldId="263"/>
            <ac:spMk id="1068" creationId="{7B831B6F-405A-4B47-B9BB-5CA88F285844}"/>
          </ac:spMkLst>
        </pc:spChg>
        <pc:spChg chg="add del">
          <ac:chgData name="טליה סעדה" userId="056dd30a-a99a-408d-81a5-680e044369be" providerId="ADAL" clId="{13364952-0C5F-467D-94A3-A2DDA65A872E}" dt="2023-07-19T13:22:07.509" v="872" actId="26606"/>
          <ac:spMkLst>
            <pc:docMk/>
            <pc:sldMk cId="2145513673" sldId="263"/>
            <ac:spMk id="1069" creationId="{953EE71A-6488-4203-A7C4-77102FD0DCCA}"/>
          </ac:spMkLst>
        </pc:spChg>
        <pc:spChg chg="add del">
          <ac:chgData name="טליה סעדה" userId="056dd30a-a99a-408d-81a5-680e044369be" providerId="ADAL" clId="{13364952-0C5F-467D-94A3-A2DDA65A872E}" dt="2023-07-19T13:22:11.117" v="874" actId="26606"/>
          <ac:spMkLst>
            <pc:docMk/>
            <pc:sldMk cId="2145513673" sldId="263"/>
            <ac:spMk id="1071" creationId="{743AA782-23D1-4521-8CAD-47662984AA08}"/>
          </ac:spMkLst>
        </pc:spChg>
        <pc:spChg chg="add del">
          <ac:chgData name="טליה סעדה" userId="056dd30a-a99a-408d-81a5-680e044369be" providerId="ADAL" clId="{13364952-0C5F-467D-94A3-A2DDA65A872E}" dt="2023-07-19T13:22:11.117" v="874" actId="26606"/>
          <ac:spMkLst>
            <pc:docMk/>
            <pc:sldMk cId="2145513673" sldId="263"/>
            <ac:spMk id="1072" creationId="{71877DBC-BB60-40F0-AC93-2ACDBAAE60CE}"/>
          </ac:spMkLst>
        </pc:spChg>
        <pc:spChg chg="add del">
          <ac:chgData name="טליה סעדה" userId="056dd30a-a99a-408d-81a5-680e044369be" providerId="ADAL" clId="{13364952-0C5F-467D-94A3-A2DDA65A872E}" dt="2023-07-19T13:22:13.514" v="876" actId="26606"/>
          <ac:spMkLst>
            <pc:docMk/>
            <pc:sldMk cId="2145513673" sldId="263"/>
            <ac:spMk id="1074" creationId="{F821940F-7A1D-4ACC-85B4-A932898ABB37}"/>
          </ac:spMkLst>
        </pc:spChg>
        <pc:spChg chg="add del">
          <ac:chgData name="טליה סעדה" userId="056dd30a-a99a-408d-81a5-680e044369be" providerId="ADAL" clId="{13364952-0C5F-467D-94A3-A2DDA65A872E}" dt="2023-07-19T13:22:13.514" v="876" actId="26606"/>
          <ac:spMkLst>
            <pc:docMk/>
            <pc:sldMk cId="2145513673" sldId="263"/>
            <ac:spMk id="1075" creationId="{16674508-81D3-48CF-96BF-7FC60EAA572A}"/>
          </ac:spMkLst>
        </pc:spChg>
        <pc:spChg chg="add del">
          <ac:chgData name="טליה סעדה" userId="056dd30a-a99a-408d-81a5-680e044369be" providerId="ADAL" clId="{13364952-0C5F-467D-94A3-A2DDA65A872E}" dt="2023-07-19T13:22:17.879" v="878" actId="26606"/>
          <ac:spMkLst>
            <pc:docMk/>
            <pc:sldMk cId="2145513673" sldId="263"/>
            <ac:spMk id="1077" creationId="{CEEF22E7-C7EB-4303-91B7-B38A2A46C2B4}"/>
          </ac:spMkLst>
        </pc:spChg>
        <pc:spChg chg="add del">
          <ac:chgData name="טליה סעדה" userId="056dd30a-a99a-408d-81a5-680e044369be" providerId="ADAL" clId="{13364952-0C5F-467D-94A3-A2DDA65A872E}" dt="2023-07-19T13:22:22.732" v="880" actId="26606"/>
          <ac:spMkLst>
            <pc:docMk/>
            <pc:sldMk cId="2145513673" sldId="263"/>
            <ac:spMk id="1079" creationId="{8F90786E-B72D-4C32-BDCE-A170B007822D}"/>
          </ac:spMkLst>
        </pc:spChg>
        <pc:spChg chg="add del">
          <ac:chgData name="טליה סעדה" userId="056dd30a-a99a-408d-81a5-680e044369be" providerId="ADAL" clId="{13364952-0C5F-467D-94A3-A2DDA65A872E}" dt="2023-07-19T13:22:22.732" v="880" actId="26606"/>
          <ac:spMkLst>
            <pc:docMk/>
            <pc:sldMk cId="2145513673" sldId="263"/>
            <ac:spMk id="1080" creationId="{5E46F2E7-848F-4A6C-A098-4764FDEA771A}"/>
          </ac:spMkLst>
        </pc:spChg>
        <pc:spChg chg="add del">
          <ac:chgData name="טליה סעדה" userId="056dd30a-a99a-408d-81a5-680e044369be" providerId="ADAL" clId="{13364952-0C5F-467D-94A3-A2DDA65A872E}" dt="2023-07-19T13:22:28.927" v="882" actId="26606"/>
          <ac:spMkLst>
            <pc:docMk/>
            <pc:sldMk cId="2145513673" sldId="263"/>
            <ac:spMk id="1082" creationId="{9228552E-C8B1-4A80-8448-0787CE0FC704}"/>
          </ac:spMkLst>
        </pc:spChg>
        <pc:spChg chg="add">
          <ac:chgData name="טליה סעדה" userId="056dd30a-a99a-408d-81a5-680e044369be" providerId="ADAL" clId="{13364952-0C5F-467D-94A3-A2DDA65A872E}" dt="2023-07-19T13:22:28.934" v="883" actId="26606"/>
          <ac:spMkLst>
            <pc:docMk/>
            <pc:sldMk cId="2145513673" sldId="263"/>
            <ac:spMk id="1084" creationId="{04812C46-200A-4DEB-A05E-3ED6C68C2387}"/>
          </ac:spMkLst>
        </pc:spChg>
        <pc:grpChg chg="add del mod">
          <ac:chgData name="טליה סעדה" userId="056dd30a-a99a-408d-81a5-680e044369be" providerId="ADAL" clId="{13364952-0C5F-467D-94A3-A2DDA65A872E}" dt="2023-07-19T13:12:14.991" v="764" actId="21"/>
          <ac:grpSpMkLst>
            <pc:docMk/>
            <pc:sldMk cId="2145513673" sldId="263"/>
            <ac:grpSpMk id="15" creationId="{AAF235FD-B563-49B5-A305-9D048C3D0FA8}"/>
          </ac:grpSpMkLst>
        </pc:grpChg>
        <pc:picChg chg="add del">
          <ac:chgData name="טליה סעדה" userId="056dd30a-a99a-408d-81a5-680e044369be" providerId="ADAL" clId="{13364952-0C5F-467D-94A3-A2DDA65A872E}" dt="2023-07-19T12:07:38.031" v="160" actId="478"/>
          <ac:picMkLst>
            <pc:docMk/>
            <pc:sldMk cId="2145513673" sldId="263"/>
            <ac:picMk id="3" creationId="{43A25946-4A47-F954-C8A7-5610BD249577}"/>
          </ac:picMkLst>
        </pc:picChg>
        <pc:picChg chg="add mod">
          <ac:chgData name="טליה סעדה" userId="056dd30a-a99a-408d-81a5-680e044369be" providerId="ADAL" clId="{13364952-0C5F-467D-94A3-A2DDA65A872E}" dt="2023-08-09T09:16:55.688" v="3531" actId="1037"/>
          <ac:picMkLst>
            <pc:docMk/>
            <pc:sldMk cId="2145513673" sldId="263"/>
            <ac:picMk id="5" creationId="{BBBF50F8-C489-6286-1483-66C4F40E7096}"/>
          </ac:picMkLst>
        </pc:picChg>
        <pc:picChg chg="add del mod">
          <ac:chgData name="טליה סעדה" userId="056dd30a-a99a-408d-81a5-680e044369be" providerId="ADAL" clId="{13364952-0C5F-467D-94A3-A2DDA65A872E}" dt="2023-07-19T12:11:20.954" v="236" actId="478"/>
          <ac:picMkLst>
            <pc:docMk/>
            <pc:sldMk cId="2145513673" sldId="263"/>
            <ac:picMk id="10" creationId="{055E4A34-3EF5-328C-3BC5-ACFAF853FDD2}"/>
          </ac:picMkLst>
        </pc:picChg>
        <pc:picChg chg="add del mod">
          <ac:chgData name="טליה סעדה" userId="056dd30a-a99a-408d-81a5-680e044369be" providerId="ADAL" clId="{13364952-0C5F-467D-94A3-A2DDA65A872E}" dt="2023-07-19T12:14:19.822" v="248" actId="478"/>
          <ac:picMkLst>
            <pc:docMk/>
            <pc:sldMk cId="2145513673" sldId="263"/>
            <ac:picMk id="12" creationId="{4A3A0512-A5C7-E14C-EDC8-4C3051C201FD}"/>
          </ac:picMkLst>
        </pc:picChg>
        <pc:picChg chg="add del">
          <ac:chgData name="טליה סעדה" userId="056dd30a-a99a-408d-81a5-680e044369be" providerId="ADAL" clId="{13364952-0C5F-467D-94A3-A2DDA65A872E}" dt="2023-07-19T12:14:45.822" v="251" actId="478"/>
          <ac:picMkLst>
            <pc:docMk/>
            <pc:sldMk cId="2145513673" sldId="263"/>
            <ac:picMk id="1026" creationId="{C4880EAF-1D6B-1994-3AB0-A0F0668F7FA3}"/>
          </ac:picMkLst>
        </pc:picChg>
        <pc:picChg chg="add mod">
          <ac:chgData name="טליה סעדה" userId="056dd30a-a99a-408d-81a5-680e044369be" providerId="ADAL" clId="{13364952-0C5F-467D-94A3-A2DDA65A872E}" dt="2023-07-19T12:16:13.547" v="267" actId="1076"/>
          <ac:picMkLst>
            <pc:docMk/>
            <pc:sldMk cId="2145513673" sldId="263"/>
            <ac:picMk id="1028" creationId="{B51034D8-BBDB-A539-9398-BDBE93820787}"/>
          </ac:picMkLst>
        </pc:picChg>
        <pc:picChg chg="add mod">
          <ac:chgData name="טליה סעדה" userId="056dd30a-a99a-408d-81a5-680e044369be" providerId="ADAL" clId="{13364952-0C5F-467D-94A3-A2DDA65A872E}" dt="2023-08-09T10:05:58.888" v="4514" actId="1038"/>
          <ac:picMkLst>
            <pc:docMk/>
            <pc:sldMk cId="2145513673" sldId="263"/>
            <ac:picMk id="1030" creationId="{DDA8AEAF-2C4D-BFD3-D975-C5E2EC6EDB30}"/>
          </ac:picMkLst>
        </pc:picChg>
        <pc:cxnChg chg="add del">
          <ac:chgData name="טליה סעדה" userId="056dd30a-a99a-408d-81a5-680e044369be" providerId="ADAL" clId="{13364952-0C5F-467D-94A3-A2DDA65A872E}" dt="2023-07-19T13:21:29.033" v="862" actId="26606"/>
          <ac:cxnSpMkLst>
            <pc:docMk/>
            <pc:sldMk cId="2145513673" sldId="263"/>
            <ac:cxnSpMk id="1050" creationId="{249EDD1B-F94D-B4E6-ACAA-566B9A26FDE3}"/>
          </ac:cxnSpMkLst>
        </pc:cxnChg>
      </pc:sldChg>
      <pc:sldChg chg="addSp delSp modSp new del mod modTransition modShow">
        <pc:chgData name="טליה סעדה" userId="056dd30a-a99a-408d-81a5-680e044369be" providerId="ADAL" clId="{13364952-0C5F-467D-94A3-A2DDA65A872E}" dt="2023-08-09T09:10:10.519" v="2708" actId="2696"/>
        <pc:sldMkLst>
          <pc:docMk/>
          <pc:sldMk cId="605691906" sldId="264"/>
        </pc:sldMkLst>
        <pc:spChg chg="del">
          <ac:chgData name="טליה סעדה" userId="056dd30a-a99a-408d-81a5-680e044369be" providerId="ADAL" clId="{13364952-0C5F-467D-94A3-A2DDA65A872E}" dt="2023-07-19T12:19:38.960" v="270" actId="478"/>
          <ac:spMkLst>
            <pc:docMk/>
            <pc:sldMk cId="605691906" sldId="264"/>
            <ac:spMk id="2" creationId="{5CD6D0E3-0F76-B2F8-5B6D-E224954357CF}"/>
          </ac:spMkLst>
        </pc:spChg>
        <pc:spChg chg="del">
          <ac:chgData name="טליה סעדה" userId="056dd30a-a99a-408d-81a5-680e044369be" providerId="ADAL" clId="{13364952-0C5F-467D-94A3-A2DDA65A872E}" dt="2023-07-19T12:19:38.960" v="270" actId="478"/>
          <ac:spMkLst>
            <pc:docMk/>
            <pc:sldMk cId="605691906" sldId="264"/>
            <ac:spMk id="3" creationId="{BBE0AA94-0B37-D7C6-CF7C-F22B5B602741}"/>
          </ac:spMkLst>
        </pc:spChg>
        <pc:spChg chg="add del">
          <ac:chgData name="טליה סעדה" userId="056dd30a-a99a-408d-81a5-680e044369be" providerId="ADAL" clId="{13364952-0C5F-467D-94A3-A2DDA65A872E}" dt="2023-07-19T12:21:02.255" v="272" actId="22"/>
          <ac:spMkLst>
            <pc:docMk/>
            <pc:sldMk cId="605691906" sldId="264"/>
            <ac:spMk id="5" creationId="{1CAB33EC-112F-CB4C-D174-6ECD3A119046}"/>
          </ac:spMkLst>
        </pc:spChg>
        <pc:spChg chg="add mod">
          <ac:chgData name="טליה סעדה" userId="056dd30a-a99a-408d-81a5-680e044369be" providerId="ADAL" clId="{13364952-0C5F-467D-94A3-A2DDA65A872E}" dt="2023-07-19T13:16:41.098" v="833" actId="403"/>
          <ac:spMkLst>
            <pc:docMk/>
            <pc:sldMk cId="605691906" sldId="264"/>
            <ac:spMk id="6" creationId="{CE1C3DB1-92FA-3D78-16BA-B1DC63B60690}"/>
          </ac:spMkLst>
        </pc:spChg>
        <pc:spChg chg="add mod">
          <ac:chgData name="טליה סעדה" userId="056dd30a-a99a-408d-81a5-680e044369be" providerId="ADAL" clId="{13364952-0C5F-467D-94A3-A2DDA65A872E}" dt="2023-07-19T12:22:20.094" v="304" actId="14100"/>
          <ac:spMkLst>
            <pc:docMk/>
            <pc:sldMk cId="605691906" sldId="264"/>
            <ac:spMk id="7" creationId="{DB8753AA-A10B-C14D-07B7-949457D7E99B}"/>
          </ac:spMkLst>
        </pc:spChg>
        <pc:spChg chg="add mod">
          <ac:chgData name="טליה סעדה" userId="056dd30a-a99a-408d-81a5-680e044369be" providerId="ADAL" clId="{13364952-0C5F-467D-94A3-A2DDA65A872E}" dt="2023-07-19T13:19:22.072" v="849" actId="1036"/>
          <ac:spMkLst>
            <pc:docMk/>
            <pc:sldMk cId="605691906" sldId="264"/>
            <ac:spMk id="8" creationId="{D3F353F3-EB89-F229-6E0B-A07C24543861}"/>
          </ac:spMkLst>
        </pc:spChg>
        <pc:spChg chg="add del mod">
          <ac:chgData name="טליה סעדה" userId="056dd30a-a99a-408d-81a5-680e044369be" providerId="ADAL" clId="{13364952-0C5F-467D-94A3-A2DDA65A872E}" dt="2023-07-19T12:41:37.425" v="444" actId="478"/>
          <ac:spMkLst>
            <pc:docMk/>
            <pc:sldMk cId="605691906" sldId="264"/>
            <ac:spMk id="9" creationId="{2A9DDE46-9511-EA59-404F-511172FDC6B5}"/>
          </ac:spMkLst>
        </pc:spChg>
        <pc:spChg chg="add del mod ord">
          <ac:chgData name="טליה סעדה" userId="056dd30a-a99a-408d-81a5-680e044369be" providerId="ADAL" clId="{13364952-0C5F-467D-94A3-A2DDA65A872E}" dt="2023-07-19T12:46:13.218" v="489" actId="11529"/>
          <ac:spMkLst>
            <pc:docMk/>
            <pc:sldMk cId="605691906" sldId="264"/>
            <ac:spMk id="10" creationId="{FCE0E613-EF97-EAA0-CC56-DFD5EB420AC3}"/>
          </ac:spMkLst>
        </pc:spChg>
        <pc:spChg chg="add del mod ord">
          <ac:chgData name="טליה סעדה" userId="056dd30a-a99a-408d-81a5-680e044369be" providerId="ADAL" clId="{13364952-0C5F-467D-94A3-A2DDA65A872E}" dt="2023-07-19T12:46:11.801" v="485" actId="11529"/>
          <ac:spMkLst>
            <pc:docMk/>
            <pc:sldMk cId="605691906" sldId="264"/>
            <ac:spMk id="11" creationId="{741F1ACD-AB42-FB9A-1483-B537B2CC1F85}"/>
          </ac:spMkLst>
        </pc:spChg>
        <pc:spChg chg="mod">
          <ac:chgData name="טליה סעדה" userId="056dd30a-a99a-408d-81a5-680e044369be" providerId="ADAL" clId="{13364952-0C5F-467D-94A3-A2DDA65A872E}" dt="2023-07-19T13:18:08.695" v="839" actId="1076"/>
          <ac:spMkLst>
            <pc:docMk/>
            <pc:sldMk cId="605691906" sldId="264"/>
            <ac:spMk id="13" creationId="{F699399A-6B87-CDFD-CD6A-A6965927A827}"/>
          </ac:spMkLst>
        </pc:spChg>
        <pc:grpChg chg="add mod">
          <ac:chgData name="טליה סעדה" userId="056dd30a-a99a-408d-81a5-680e044369be" providerId="ADAL" clId="{13364952-0C5F-467D-94A3-A2DDA65A872E}" dt="2023-07-19T13:18:08.695" v="839" actId="1076"/>
          <ac:grpSpMkLst>
            <pc:docMk/>
            <pc:sldMk cId="605691906" sldId="264"/>
            <ac:grpSpMk id="12" creationId="{0FDE7D9F-B1A2-49FA-88C2-B8EC754B55A3}"/>
          </ac:grpSpMkLst>
        </pc:grpChg>
        <pc:picChg chg="mod">
          <ac:chgData name="טליה סעדה" userId="056dd30a-a99a-408d-81a5-680e044369be" providerId="ADAL" clId="{13364952-0C5F-467D-94A3-A2DDA65A872E}" dt="2023-07-19T13:18:08.695" v="839" actId="1076"/>
          <ac:picMkLst>
            <pc:docMk/>
            <pc:sldMk cId="605691906" sldId="264"/>
            <ac:picMk id="14" creationId="{5003F860-DFEB-94E3-DF7D-11E10D6FACB8}"/>
          </ac:picMkLst>
        </pc:picChg>
      </pc:sldChg>
      <pc:sldChg chg="delSp new del mod">
        <pc:chgData name="טליה סעדה" userId="056dd30a-a99a-408d-81a5-680e044369be" providerId="ADAL" clId="{13364952-0C5F-467D-94A3-A2DDA65A872E}" dt="2023-07-19T13:17:13.516" v="838" actId="47"/>
        <pc:sldMkLst>
          <pc:docMk/>
          <pc:sldMk cId="111388736" sldId="265"/>
        </pc:sldMkLst>
        <pc:spChg chg="del">
          <ac:chgData name="טליה סעדה" userId="056dd30a-a99a-408d-81a5-680e044369be" providerId="ADAL" clId="{13364952-0C5F-467D-94A3-A2DDA65A872E}" dt="2023-07-19T12:40:28.178" v="429" actId="478"/>
          <ac:spMkLst>
            <pc:docMk/>
            <pc:sldMk cId="111388736" sldId="265"/>
            <ac:spMk id="2" creationId="{84B3935B-E0E0-31F6-6816-217DE3060B77}"/>
          </ac:spMkLst>
        </pc:spChg>
        <pc:spChg chg="del">
          <ac:chgData name="טליה סעדה" userId="056dd30a-a99a-408d-81a5-680e044369be" providerId="ADAL" clId="{13364952-0C5F-467D-94A3-A2DDA65A872E}" dt="2023-07-19T12:40:28.178" v="429" actId="478"/>
          <ac:spMkLst>
            <pc:docMk/>
            <pc:sldMk cId="111388736" sldId="265"/>
            <ac:spMk id="3" creationId="{A3CB728D-384C-1A33-E256-49DDC0BADD02}"/>
          </ac:spMkLst>
        </pc:spChg>
      </pc:sldChg>
      <pc:sldChg chg="addSp delSp modSp add del mod modTransition setBg modAnim modShow">
        <pc:chgData name="טליה סעדה" userId="056dd30a-a99a-408d-81a5-680e044369be" providerId="ADAL" clId="{13364952-0C5F-467D-94A3-A2DDA65A872E}" dt="2023-08-09T10:32:17.230" v="7593" actId="2696"/>
        <pc:sldMkLst>
          <pc:docMk/>
          <pc:sldMk cId="223640233" sldId="266"/>
        </pc:sldMkLst>
        <pc:spChg chg="del">
          <ac:chgData name="טליה סעדה" userId="056dd30a-a99a-408d-81a5-680e044369be" providerId="ADAL" clId="{13364952-0C5F-467D-94A3-A2DDA65A872E}" dt="2023-07-19T12:40:54.388" v="431" actId="478"/>
          <ac:spMkLst>
            <pc:docMk/>
            <pc:sldMk cId="223640233" sldId="266"/>
            <ac:spMk id="6" creationId="{CE1C3DB1-92FA-3D78-16BA-B1DC63B60690}"/>
          </ac:spMkLst>
        </pc:spChg>
        <pc:spChg chg="mod">
          <ac:chgData name="טליה סעדה" userId="056dd30a-a99a-408d-81a5-680e044369be" providerId="ADAL" clId="{13364952-0C5F-467D-94A3-A2DDA65A872E}" dt="2023-07-19T13:16:50.455" v="835" actId="403"/>
          <ac:spMkLst>
            <pc:docMk/>
            <pc:sldMk cId="223640233" sldId="266"/>
            <ac:spMk id="8" creationId="{D3F353F3-EB89-F229-6E0B-A07C24543861}"/>
          </ac:spMkLst>
        </pc:spChg>
        <pc:spChg chg="mod">
          <ac:chgData name="טליה סעדה" userId="056dd30a-a99a-408d-81a5-680e044369be" providerId="ADAL" clId="{13364952-0C5F-467D-94A3-A2DDA65A872E}" dt="2023-07-19T13:16:47.740" v="834" actId="403"/>
          <ac:spMkLst>
            <pc:docMk/>
            <pc:sldMk cId="223640233" sldId="266"/>
            <ac:spMk id="9" creationId="{2A9DDE46-9511-EA59-404F-511172FDC6B5}"/>
          </ac:spMkLst>
        </pc:spChg>
        <pc:spChg chg="add mod">
          <ac:chgData name="טליה סעדה" userId="056dd30a-a99a-408d-81a5-680e044369be" providerId="ADAL" clId="{13364952-0C5F-467D-94A3-A2DDA65A872E}" dt="2023-07-19T13:16:22.926" v="826" actId="1035"/>
          <ac:spMkLst>
            <pc:docMk/>
            <pc:sldMk cId="223640233" sldId="266"/>
            <ac:spMk id="16" creationId="{12F81E63-0966-3599-D366-5F72EA6FC437}"/>
          </ac:spMkLst>
        </pc:spChg>
        <pc:spChg chg="add del mod">
          <ac:chgData name="טליה סעדה" userId="056dd30a-a99a-408d-81a5-680e044369be" providerId="ADAL" clId="{13364952-0C5F-467D-94A3-A2DDA65A872E}" dt="2023-07-19T13:00:13.208" v="609" actId="478"/>
          <ac:spMkLst>
            <pc:docMk/>
            <pc:sldMk cId="223640233" sldId="266"/>
            <ac:spMk id="17" creationId="{1714A602-AB06-99B7-95CF-C57993D51E00}"/>
          </ac:spMkLst>
        </pc:spChg>
        <pc:spChg chg="add mod">
          <ac:chgData name="טליה סעדה" userId="056dd30a-a99a-408d-81a5-680e044369be" providerId="ADAL" clId="{13364952-0C5F-467D-94A3-A2DDA65A872E}" dt="2023-07-19T13:16:22.926" v="826" actId="1035"/>
          <ac:spMkLst>
            <pc:docMk/>
            <pc:sldMk cId="223640233" sldId="266"/>
            <ac:spMk id="18" creationId="{7D545F81-6B10-C16B-8AE8-904D8624E3C9}"/>
          </ac:spMkLst>
        </pc:spChg>
        <pc:spChg chg="add mod">
          <ac:chgData name="טליה סעדה" userId="056dd30a-a99a-408d-81a5-680e044369be" providerId="ADAL" clId="{13364952-0C5F-467D-94A3-A2DDA65A872E}" dt="2023-07-19T13:16:22.926" v="826" actId="1035"/>
          <ac:spMkLst>
            <pc:docMk/>
            <pc:sldMk cId="223640233" sldId="266"/>
            <ac:spMk id="19" creationId="{5C9B65F4-CDBC-B421-0415-D65E543A5912}"/>
          </ac:spMkLst>
        </pc:spChg>
        <pc:picChg chg="add mod">
          <ac:chgData name="טליה סעדה" userId="056dd30a-a99a-408d-81a5-680e044369be" providerId="ADAL" clId="{13364952-0C5F-467D-94A3-A2DDA65A872E}" dt="2023-07-19T13:16:22.926" v="826" actId="1035"/>
          <ac:picMkLst>
            <pc:docMk/>
            <pc:sldMk cId="223640233" sldId="266"/>
            <ac:picMk id="3" creationId="{958BAA2A-7358-A338-CF2D-839B25AEAC6D}"/>
          </ac:picMkLst>
        </pc:picChg>
        <pc:picChg chg="add mod">
          <ac:chgData name="טליה סעדה" userId="056dd30a-a99a-408d-81a5-680e044369be" providerId="ADAL" clId="{13364952-0C5F-467D-94A3-A2DDA65A872E}" dt="2023-07-19T13:16:22.926" v="826" actId="1035"/>
          <ac:picMkLst>
            <pc:docMk/>
            <pc:sldMk cId="223640233" sldId="266"/>
            <ac:picMk id="5" creationId="{697A8F59-F594-6FD9-4651-B11B4EDB6837}"/>
          </ac:picMkLst>
        </pc:picChg>
        <pc:picChg chg="add del mod">
          <ac:chgData name="טליה סעדה" userId="056dd30a-a99a-408d-81a5-680e044369be" providerId="ADAL" clId="{13364952-0C5F-467D-94A3-A2DDA65A872E}" dt="2023-07-19T12:55:24.534" v="569" actId="478"/>
          <ac:picMkLst>
            <pc:docMk/>
            <pc:sldMk cId="223640233" sldId="266"/>
            <ac:picMk id="11" creationId="{91494E49-CD25-4D04-DDFF-B3AFE585F02F}"/>
          </ac:picMkLst>
        </pc:picChg>
        <pc:picChg chg="add mod">
          <ac:chgData name="טליה סעדה" userId="056dd30a-a99a-408d-81a5-680e044369be" providerId="ADAL" clId="{13364952-0C5F-467D-94A3-A2DDA65A872E}" dt="2023-07-19T13:16:22.926" v="826" actId="1035"/>
          <ac:picMkLst>
            <pc:docMk/>
            <pc:sldMk cId="223640233" sldId="266"/>
            <ac:picMk id="13" creationId="{EE6A3BC2-1E7C-53AC-1F84-2C0121D71B0B}"/>
          </ac:picMkLst>
        </pc:picChg>
        <pc:picChg chg="add mod">
          <ac:chgData name="טליה סעדה" userId="056dd30a-a99a-408d-81a5-680e044369be" providerId="ADAL" clId="{13364952-0C5F-467D-94A3-A2DDA65A872E}" dt="2023-07-19T13:16:22.926" v="826" actId="1035"/>
          <ac:picMkLst>
            <pc:docMk/>
            <pc:sldMk cId="223640233" sldId="266"/>
            <ac:picMk id="15" creationId="{75FA8FE6-CFD9-CD7E-9A17-DDC0298B7FB1}"/>
          </ac:picMkLst>
        </pc:picChg>
      </pc:sldChg>
      <pc:sldChg chg="addSp delSp modSp new mod modTransition setBg">
        <pc:chgData name="טליה סעדה" userId="056dd30a-a99a-408d-81a5-680e044369be" providerId="ADAL" clId="{13364952-0C5F-467D-94A3-A2DDA65A872E}" dt="2023-08-14T19:38:58.364" v="12549" actId="1037"/>
        <pc:sldMkLst>
          <pc:docMk/>
          <pc:sldMk cId="87338527" sldId="267"/>
        </pc:sldMkLst>
        <pc:spChg chg="del">
          <ac:chgData name="טליה סעדה" userId="056dd30a-a99a-408d-81a5-680e044369be" providerId="ADAL" clId="{13364952-0C5F-467D-94A3-A2DDA65A872E}" dt="2023-07-19T13:24:06.642" v="891" actId="478"/>
          <ac:spMkLst>
            <pc:docMk/>
            <pc:sldMk cId="87338527" sldId="267"/>
            <ac:spMk id="2" creationId="{6E44A0A0-6D13-4172-882B-469DA88BA27C}"/>
          </ac:spMkLst>
        </pc:spChg>
        <pc:spChg chg="add mod">
          <ac:chgData name="טליה סעדה" userId="056dd30a-a99a-408d-81a5-680e044369be" providerId="ADAL" clId="{13364952-0C5F-467D-94A3-A2DDA65A872E}" dt="2023-08-14T19:35:50.260" v="12130"/>
          <ac:spMkLst>
            <pc:docMk/>
            <pc:sldMk cId="87338527" sldId="267"/>
            <ac:spMk id="2" creationId="{874FCF68-DAF1-748D-45BB-4EB91D8BB84A}"/>
          </ac:spMkLst>
        </pc:spChg>
        <pc:spChg chg="del">
          <ac:chgData name="טליה סעדה" userId="056dd30a-a99a-408d-81a5-680e044369be" providerId="ADAL" clId="{13364952-0C5F-467D-94A3-A2DDA65A872E}" dt="2023-07-19T13:24:06.642" v="891" actId="478"/>
          <ac:spMkLst>
            <pc:docMk/>
            <pc:sldMk cId="87338527" sldId="267"/>
            <ac:spMk id="3" creationId="{84ED24A2-71B1-DC66-5860-255C264C55F1}"/>
          </ac:spMkLst>
        </pc:spChg>
        <pc:spChg chg="add del mod">
          <ac:chgData name="טליה סעדה" userId="056dd30a-a99a-408d-81a5-680e044369be" providerId="ADAL" clId="{13364952-0C5F-467D-94A3-A2DDA65A872E}" dt="2023-08-14T19:35:49.271" v="12129" actId="478"/>
          <ac:spMkLst>
            <pc:docMk/>
            <pc:sldMk cId="87338527" sldId="267"/>
            <ac:spMk id="3" creationId="{A484B7AC-6905-5CD5-E574-7B270DA022BF}"/>
          </ac:spMkLst>
        </pc:spChg>
        <pc:spChg chg="add mod">
          <ac:chgData name="טליה סעדה" userId="056dd30a-a99a-408d-81a5-680e044369be" providerId="ADAL" clId="{13364952-0C5F-467D-94A3-A2DDA65A872E}" dt="2023-08-14T19:35:50.260" v="12130"/>
          <ac:spMkLst>
            <pc:docMk/>
            <pc:sldMk cId="87338527" sldId="267"/>
            <ac:spMk id="4" creationId="{4E73FE26-66BA-C0BE-ED3E-37DE91E0D715}"/>
          </ac:spMkLst>
        </pc:spChg>
        <pc:spChg chg="add del mod">
          <ac:chgData name="טליה סעדה" userId="056dd30a-a99a-408d-81a5-680e044369be" providerId="ADAL" clId="{13364952-0C5F-467D-94A3-A2DDA65A872E}" dt="2023-08-09T08:40:00.696" v="1267" actId="21"/>
          <ac:spMkLst>
            <pc:docMk/>
            <pc:sldMk cId="87338527" sldId="267"/>
            <ac:spMk id="4" creationId="{80AAD7AF-A904-ED3D-D0BC-DEBCF102F043}"/>
          </ac:spMkLst>
        </pc:spChg>
        <pc:spChg chg="add mod">
          <ac:chgData name="טליה סעדה" userId="056dd30a-a99a-408d-81a5-680e044369be" providerId="ADAL" clId="{13364952-0C5F-467D-94A3-A2DDA65A872E}" dt="2023-08-09T10:16:54.503" v="6018" actId="1037"/>
          <ac:spMkLst>
            <pc:docMk/>
            <pc:sldMk cId="87338527" sldId="267"/>
            <ac:spMk id="5" creationId="{E133ACDD-062A-B18D-0FA6-4F8B4680CA6D}"/>
          </ac:spMkLst>
        </pc:spChg>
        <pc:spChg chg="add del mod">
          <ac:chgData name="טליה סעדה" userId="056dd30a-a99a-408d-81a5-680e044369be" providerId="ADAL" clId="{13364952-0C5F-467D-94A3-A2DDA65A872E}" dt="2023-08-14T19:35:47.289" v="12128" actId="478"/>
          <ac:spMkLst>
            <pc:docMk/>
            <pc:sldMk cId="87338527" sldId="267"/>
            <ac:spMk id="7" creationId="{569D2A29-7434-1F68-59AB-16182DC45495}"/>
          </ac:spMkLst>
        </pc:spChg>
        <pc:spChg chg="add mod">
          <ac:chgData name="טליה סעדה" userId="056dd30a-a99a-408d-81a5-680e044369be" providerId="ADAL" clId="{13364952-0C5F-467D-94A3-A2DDA65A872E}" dt="2023-08-09T10:39:19.819" v="8022" actId="1037"/>
          <ac:spMkLst>
            <pc:docMk/>
            <pc:sldMk cId="87338527" sldId="267"/>
            <ac:spMk id="8" creationId="{059D7C16-2E94-19A3-A48E-07B4B18C8CC4}"/>
          </ac:spMkLst>
        </pc:spChg>
        <pc:spChg chg="add del mod">
          <ac:chgData name="טליה סעדה" userId="056dd30a-a99a-408d-81a5-680e044369be" providerId="ADAL" clId="{13364952-0C5F-467D-94A3-A2DDA65A872E}" dt="2023-08-14T19:38:53.736" v="12435" actId="478"/>
          <ac:spMkLst>
            <pc:docMk/>
            <pc:sldMk cId="87338527" sldId="267"/>
            <ac:spMk id="9" creationId="{E040922D-4564-C736-F5E0-8C4607080767}"/>
          </ac:spMkLst>
        </pc:spChg>
        <pc:spChg chg="add mod">
          <ac:chgData name="טליה סעדה" userId="056dd30a-a99a-408d-81a5-680e044369be" providerId="ADAL" clId="{13364952-0C5F-467D-94A3-A2DDA65A872E}" dt="2023-08-14T19:35:50.260" v="12130"/>
          <ac:spMkLst>
            <pc:docMk/>
            <pc:sldMk cId="87338527" sldId="267"/>
            <ac:spMk id="10" creationId="{74CAD2F3-5DF1-8E61-A6B4-3AEE6A21EF72}"/>
          </ac:spMkLst>
        </pc:spChg>
        <pc:spChg chg="add del mod">
          <ac:chgData name="טליה סעדה" userId="056dd30a-a99a-408d-81a5-680e044369be" providerId="ADAL" clId="{13364952-0C5F-467D-94A3-A2DDA65A872E}" dt="2023-08-09T10:47:52.066" v="8375" actId="478"/>
          <ac:spMkLst>
            <pc:docMk/>
            <pc:sldMk cId="87338527" sldId="267"/>
            <ac:spMk id="10" creationId="{C712D9F1-2221-9827-6293-8548D7BEBC7A}"/>
          </ac:spMkLst>
        </pc:spChg>
        <pc:spChg chg="add del mod">
          <ac:chgData name="טליה סעדה" userId="056dd30a-a99a-408d-81a5-680e044369be" providerId="ADAL" clId="{13364952-0C5F-467D-94A3-A2DDA65A872E}" dt="2023-08-14T19:36:14.398" v="12135" actId="478"/>
          <ac:spMkLst>
            <pc:docMk/>
            <pc:sldMk cId="87338527" sldId="267"/>
            <ac:spMk id="11" creationId="{6B5759AB-E16B-85FE-D82A-D360D0947E2A}"/>
          </ac:spMkLst>
        </pc:spChg>
        <pc:spChg chg="add del mod">
          <ac:chgData name="טליה סעדה" userId="056dd30a-a99a-408d-81a5-680e044369be" providerId="ADAL" clId="{13364952-0C5F-467D-94A3-A2DDA65A872E}" dt="2023-08-14T19:36:12.186" v="12134" actId="478"/>
          <ac:spMkLst>
            <pc:docMk/>
            <pc:sldMk cId="87338527" sldId="267"/>
            <ac:spMk id="12" creationId="{B39136F1-0FB0-B1FC-AE0E-CBD8675AE0C7}"/>
          </ac:spMkLst>
        </pc:spChg>
        <pc:spChg chg="add del mod">
          <ac:chgData name="טליה סעדה" userId="056dd30a-a99a-408d-81a5-680e044369be" providerId="ADAL" clId="{13364952-0C5F-467D-94A3-A2DDA65A872E}" dt="2023-08-14T19:36:03.976" v="12131" actId="478"/>
          <ac:spMkLst>
            <pc:docMk/>
            <pc:sldMk cId="87338527" sldId="267"/>
            <ac:spMk id="14" creationId="{82664EE2-7DF4-CE8A-0E53-94AF497BDBDF}"/>
          </ac:spMkLst>
        </pc:spChg>
        <pc:spChg chg="add mod">
          <ac:chgData name="טליה סעדה" userId="056dd30a-a99a-408d-81a5-680e044369be" providerId="ADAL" clId="{13364952-0C5F-467D-94A3-A2DDA65A872E}" dt="2023-08-09T10:53:36.652" v="8576" actId="1038"/>
          <ac:spMkLst>
            <pc:docMk/>
            <pc:sldMk cId="87338527" sldId="267"/>
            <ac:spMk id="15" creationId="{8DFC0F79-A817-68A5-EAC4-2F8386CE1852}"/>
          </ac:spMkLst>
        </pc:spChg>
        <pc:spChg chg="add mod">
          <ac:chgData name="טליה סעדה" userId="056dd30a-a99a-408d-81a5-680e044369be" providerId="ADAL" clId="{13364952-0C5F-467D-94A3-A2DDA65A872E}" dt="2023-08-14T19:35:50.260" v="12130"/>
          <ac:spMkLst>
            <pc:docMk/>
            <pc:sldMk cId="87338527" sldId="267"/>
            <ac:spMk id="16" creationId="{2D0CEB73-A60D-1ECE-C73D-DE0DAF08B1B2}"/>
          </ac:spMkLst>
        </pc:spChg>
        <pc:spChg chg="add mod">
          <ac:chgData name="טליה סעדה" userId="056dd30a-a99a-408d-81a5-680e044369be" providerId="ADAL" clId="{13364952-0C5F-467D-94A3-A2DDA65A872E}" dt="2023-08-14T19:35:50.260" v="12130"/>
          <ac:spMkLst>
            <pc:docMk/>
            <pc:sldMk cId="87338527" sldId="267"/>
            <ac:spMk id="17" creationId="{DA72F5D1-874D-E333-525C-60D9E47BFE2F}"/>
          </ac:spMkLst>
        </pc:spChg>
        <pc:spChg chg="add mod">
          <ac:chgData name="טליה סעדה" userId="056dd30a-a99a-408d-81a5-680e044369be" providerId="ADAL" clId="{13364952-0C5F-467D-94A3-A2DDA65A872E}" dt="2023-08-14T19:38:58.364" v="12549" actId="1037"/>
          <ac:spMkLst>
            <pc:docMk/>
            <pc:sldMk cId="87338527" sldId="267"/>
            <ac:spMk id="18" creationId="{338FF265-6D4E-2B9D-6994-C85EF1EF986E}"/>
          </ac:spMkLst>
        </pc:spChg>
        <pc:picChg chg="add mod">
          <ac:chgData name="טליה סעדה" userId="056dd30a-a99a-408d-81a5-680e044369be" providerId="ADAL" clId="{13364952-0C5F-467D-94A3-A2DDA65A872E}" dt="2023-08-14T19:35:50.260" v="12130"/>
          <ac:picMkLst>
            <pc:docMk/>
            <pc:sldMk cId="87338527" sldId="267"/>
            <ac:picMk id="6" creationId="{A6FB65E0-3BD8-8716-5C7E-8DAF0CE44A79}"/>
          </ac:picMkLst>
        </pc:picChg>
        <pc:picChg chg="add del mod">
          <ac:chgData name="טליה סעדה" userId="056dd30a-a99a-408d-81a5-680e044369be" providerId="ADAL" clId="{13364952-0C5F-467D-94A3-A2DDA65A872E}" dt="2023-08-14T19:36:08.472" v="12132" actId="478"/>
          <ac:picMkLst>
            <pc:docMk/>
            <pc:sldMk cId="87338527" sldId="267"/>
            <ac:picMk id="13" creationId="{DF7A4F78-B1F1-7AF2-8E94-D7D49A4E05D6}"/>
          </ac:picMkLst>
        </pc:picChg>
      </pc:sldChg>
      <pc:sldChg chg="add del modTransition">
        <pc:chgData name="טליה סעדה" userId="056dd30a-a99a-408d-81a5-680e044369be" providerId="ADAL" clId="{13364952-0C5F-467D-94A3-A2DDA65A872E}" dt="2023-07-19T13:11:58.787" v="762" actId="2890"/>
        <pc:sldMkLst>
          <pc:docMk/>
          <pc:sldMk cId="4231571975" sldId="267"/>
        </pc:sldMkLst>
      </pc:sldChg>
      <pc:sldChg chg="addSp delSp modSp new mod modTransition setBg">
        <pc:chgData name="טליה סעדה" userId="056dd30a-a99a-408d-81a5-680e044369be" providerId="ADAL" clId="{13364952-0C5F-467D-94A3-A2DDA65A872E}" dt="2023-08-14T17:57:39.012" v="11579" actId="1038"/>
        <pc:sldMkLst>
          <pc:docMk/>
          <pc:sldMk cId="3760462401" sldId="268"/>
        </pc:sldMkLst>
        <pc:spChg chg="add mod">
          <ac:chgData name="טליה סעדה" userId="056dd30a-a99a-408d-81a5-680e044369be" providerId="ADAL" clId="{13364952-0C5F-467D-94A3-A2DDA65A872E}" dt="2023-08-14T17:57:39.012" v="11579" actId="1038"/>
          <ac:spMkLst>
            <pc:docMk/>
            <pc:sldMk cId="3760462401" sldId="268"/>
            <ac:spMk id="2" creationId="{D537C394-A6F6-7E43-145A-A7DDA2D2A01F}"/>
          </ac:spMkLst>
        </pc:spChg>
        <pc:spChg chg="del">
          <ac:chgData name="טליה סעדה" userId="056dd30a-a99a-408d-81a5-680e044369be" providerId="ADAL" clId="{13364952-0C5F-467D-94A3-A2DDA65A872E}" dt="2023-08-09T08:17:04.416" v="998" actId="478"/>
          <ac:spMkLst>
            <pc:docMk/>
            <pc:sldMk cId="3760462401" sldId="268"/>
            <ac:spMk id="2" creationId="{F3A712F4-9FF4-DDBD-A7CD-1BF64F75AA08}"/>
          </ac:spMkLst>
        </pc:spChg>
        <pc:spChg chg="del">
          <ac:chgData name="טליה סעדה" userId="056dd30a-a99a-408d-81a5-680e044369be" providerId="ADAL" clId="{13364952-0C5F-467D-94A3-A2DDA65A872E}" dt="2023-08-09T08:17:04.416" v="998" actId="478"/>
          <ac:spMkLst>
            <pc:docMk/>
            <pc:sldMk cId="3760462401" sldId="268"/>
            <ac:spMk id="3" creationId="{CB558717-A19D-6D9D-4845-0FF67F9851EC}"/>
          </ac:spMkLst>
        </pc:spChg>
        <pc:spChg chg="add mod ord">
          <ac:chgData name="טליה סעדה" userId="056dd30a-a99a-408d-81a5-680e044369be" providerId="ADAL" clId="{13364952-0C5F-467D-94A3-A2DDA65A872E}" dt="2023-08-09T10:02:29.001" v="4213" actId="1037"/>
          <ac:spMkLst>
            <pc:docMk/>
            <pc:sldMk cId="3760462401" sldId="268"/>
            <ac:spMk id="4" creationId="{7BBEA419-996C-1CE6-FE49-A49B0D03F206}"/>
          </ac:spMkLst>
        </pc:spChg>
        <pc:spChg chg="add del mod">
          <ac:chgData name="טליה סעדה" userId="056dd30a-a99a-408d-81a5-680e044369be" providerId="ADAL" clId="{13364952-0C5F-467D-94A3-A2DDA65A872E}" dt="2023-08-09T08:22:15.129" v="1004" actId="478"/>
          <ac:spMkLst>
            <pc:docMk/>
            <pc:sldMk cId="3760462401" sldId="268"/>
            <ac:spMk id="5" creationId="{A82F6ADC-38AB-4FE4-9515-4C6BB5FF6574}"/>
          </ac:spMkLst>
        </pc:spChg>
        <pc:spChg chg="add del mod">
          <ac:chgData name="טליה סעדה" userId="056dd30a-a99a-408d-81a5-680e044369be" providerId="ADAL" clId="{13364952-0C5F-467D-94A3-A2DDA65A872E}" dt="2023-08-09T08:22:39.863" v="1010" actId="478"/>
          <ac:spMkLst>
            <pc:docMk/>
            <pc:sldMk cId="3760462401" sldId="268"/>
            <ac:spMk id="6" creationId="{C8DA7738-3E14-D6F0-0CC3-32D301029739}"/>
          </ac:spMkLst>
        </pc:spChg>
        <pc:spChg chg="add mod ord">
          <ac:chgData name="טליה סעדה" userId="056dd30a-a99a-408d-81a5-680e044369be" providerId="ADAL" clId="{13364952-0C5F-467D-94A3-A2DDA65A872E}" dt="2023-08-09T10:02:22.432" v="4172" actId="1037"/>
          <ac:spMkLst>
            <pc:docMk/>
            <pc:sldMk cId="3760462401" sldId="268"/>
            <ac:spMk id="7" creationId="{51AC0251-85E4-8717-0FAA-D11F9F24F6FA}"/>
          </ac:spMkLst>
        </pc:spChg>
        <pc:spChg chg="add mod ord">
          <ac:chgData name="טליה סעדה" userId="056dd30a-a99a-408d-81a5-680e044369be" providerId="ADAL" clId="{13364952-0C5F-467D-94A3-A2DDA65A872E}" dt="2023-08-09T10:02:32.767" v="4219" actId="1037"/>
          <ac:spMkLst>
            <pc:docMk/>
            <pc:sldMk cId="3760462401" sldId="268"/>
            <ac:spMk id="8" creationId="{674A7EB3-1A07-16A2-C88C-1DCFF7CA4DE5}"/>
          </ac:spMkLst>
        </pc:spChg>
        <pc:spChg chg="add mod">
          <ac:chgData name="טליה סעדה" userId="056dd30a-a99a-408d-81a5-680e044369be" providerId="ADAL" clId="{13364952-0C5F-467D-94A3-A2DDA65A872E}" dt="2023-08-09T10:02:38.006" v="4226" actId="1038"/>
          <ac:spMkLst>
            <pc:docMk/>
            <pc:sldMk cId="3760462401" sldId="268"/>
            <ac:spMk id="9" creationId="{E448A478-2BFF-7D27-1362-14C98AE8F2EA}"/>
          </ac:spMkLst>
        </pc:spChg>
        <pc:spChg chg="add mod">
          <ac:chgData name="טליה סעדה" userId="056dd30a-a99a-408d-81a5-680e044369be" providerId="ADAL" clId="{13364952-0C5F-467D-94A3-A2DDA65A872E}" dt="2023-08-09T08:36:47.855" v="1253" actId="1076"/>
          <ac:spMkLst>
            <pc:docMk/>
            <pc:sldMk cId="3760462401" sldId="268"/>
            <ac:spMk id="11" creationId="{2E449B51-9B57-C65F-6737-49C4A919B791}"/>
          </ac:spMkLst>
        </pc:spChg>
        <pc:spChg chg="add mod">
          <ac:chgData name="טליה סעדה" userId="056dd30a-a99a-408d-81a5-680e044369be" providerId="ADAL" clId="{13364952-0C5F-467D-94A3-A2DDA65A872E}" dt="2023-08-09T08:36:47.855" v="1253" actId="1076"/>
          <ac:spMkLst>
            <pc:docMk/>
            <pc:sldMk cId="3760462401" sldId="268"/>
            <ac:spMk id="13" creationId="{B8DFA96E-6E2B-2CBC-663C-A05F16001F2E}"/>
          </ac:spMkLst>
        </pc:spChg>
        <pc:spChg chg="add del">
          <ac:chgData name="טליה סעדה" userId="056dd30a-a99a-408d-81a5-680e044369be" providerId="ADAL" clId="{13364952-0C5F-467D-94A3-A2DDA65A872E}" dt="2023-08-09T08:32:54.656" v="1070" actId="22"/>
          <ac:spMkLst>
            <pc:docMk/>
            <pc:sldMk cId="3760462401" sldId="268"/>
            <ac:spMk id="15" creationId="{6E0C15DD-70F6-7945-2473-C8B8DB4B72B9}"/>
          </ac:spMkLst>
        </pc:spChg>
        <pc:spChg chg="add mod">
          <ac:chgData name="טליה סעדה" userId="056dd30a-a99a-408d-81a5-680e044369be" providerId="ADAL" clId="{13364952-0C5F-467D-94A3-A2DDA65A872E}" dt="2023-08-09T08:36:47.855" v="1253" actId="1076"/>
          <ac:spMkLst>
            <pc:docMk/>
            <pc:sldMk cId="3760462401" sldId="268"/>
            <ac:spMk id="17" creationId="{B057095B-28E1-27F1-4FC9-007AD64D1588}"/>
          </ac:spMkLst>
        </pc:spChg>
        <pc:spChg chg="add mod">
          <ac:chgData name="טליה סעדה" userId="056dd30a-a99a-408d-81a5-680e044369be" providerId="ADAL" clId="{13364952-0C5F-467D-94A3-A2DDA65A872E}" dt="2023-08-09T08:36:47.855" v="1253" actId="1076"/>
          <ac:spMkLst>
            <pc:docMk/>
            <pc:sldMk cId="3760462401" sldId="268"/>
            <ac:spMk id="18" creationId="{9D2D2EEE-6B3E-79B0-EEEB-8B0E8A09284F}"/>
          </ac:spMkLst>
        </pc:spChg>
        <pc:spChg chg="add mod">
          <ac:chgData name="טליה סעדה" userId="056dd30a-a99a-408d-81a5-680e044369be" providerId="ADAL" clId="{13364952-0C5F-467D-94A3-A2DDA65A872E}" dt="2023-08-09T08:37:51.027" v="1262" actId="1076"/>
          <ac:spMkLst>
            <pc:docMk/>
            <pc:sldMk cId="3760462401" sldId="268"/>
            <ac:spMk id="19" creationId="{13F4BDEA-D954-E799-D607-A679AE35CC1A}"/>
          </ac:spMkLst>
        </pc:spChg>
        <pc:spChg chg="add mod">
          <ac:chgData name="טליה סעדה" userId="056dd30a-a99a-408d-81a5-680e044369be" providerId="ADAL" clId="{13364952-0C5F-467D-94A3-A2DDA65A872E}" dt="2023-08-09T09:58:42.274" v="4022" actId="1038"/>
          <ac:spMkLst>
            <pc:docMk/>
            <pc:sldMk cId="3760462401" sldId="268"/>
            <ac:spMk id="20" creationId="{0418E4B1-98BE-5F98-A74D-EEF1D2D647E2}"/>
          </ac:spMkLst>
        </pc:spChg>
        <pc:spChg chg="add del mod">
          <ac:chgData name="טליה סעדה" userId="056dd30a-a99a-408d-81a5-680e044369be" providerId="ADAL" clId="{13364952-0C5F-467D-94A3-A2DDA65A872E}" dt="2023-08-14T17:57:31.036" v="11511" actId="478"/>
          <ac:spMkLst>
            <pc:docMk/>
            <pc:sldMk cId="3760462401" sldId="268"/>
            <ac:spMk id="22" creationId="{E0701998-D070-DAED-9CFC-A00B594AA159}"/>
          </ac:spMkLst>
        </pc:spChg>
        <pc:picChg chg="add mod">
          <ac:chgData name="טליה סעדה" userId="056dd30a-a99a-408d-81a5-680e044369be" providerId="ADAL" clId="{13364952-0C5F-467D-94A3-A2DDA65A872E}" dt="2023-08-09T09:58:42.274" v="4022" actId="1038"/>
          <ac:picMkLst>
            <pc:docMk/>
            <pc:sldMk cId="3760462401" sldId="268"/>
            <ac:picMk id="21" creationId="{BF56AD5B-5C29-AA9C-2229-7FDF374339D0}"/>
          </ac:picMkLst>
        </pc:picChg>
      </pc:sldChg>
      <pc:sldChg chg="addSp delSp modSp add mod modTransition">
        <pc:chgData name="טליה סעדה" userId="056dd30a-a99a-408d-81a5-680e044369be" providerId="ADAL" clId="{13364952-0C5F-467D-94A3-A2DDA65A872E}" dt="2023-08-14T19:41:29.350" v="12772" actId="1037"/>
        <pc:sldMkLst>
          <pc:docMk/>
          <pc:sldMk cId="2431042488" sldId="269"/>
        </pc:sldMkLst>
        <pc:spChg chg="mod">
          <ac:chgData name="טליה סעדה" userId="056dd30a-a99a-408d-81a5-680e044369be" providerId="ADAL" clId="{13364952-0C5F-467D-94A3-A2DDA65A872E}" dt="2023-08-09T09:59:41.188" v="4025" actId="207"/>
          <ac:spMkLst>
            <pc:docMk/>
            <pc:sldMk cId="2431042488" sldId="269"/>
            <ac:spMk id="4" creationId="{7BBEA419-996C-1CE6-FE49-A49B0D03F206}"/>
          </ac:spMkLst>
        </pc:spChg>
        <pc:spChg chg="mod">
          <ac:chgData name="טליה סעדה" userId="056dd30a-a99a-408d-81a5-680e044369be" providerId="ADAL" clId="{13364952-0C5F-467D-94A3-A2DDA65A872E}" dt="2023-08-09T09:59:52.962" v="4026" actId="207"/>
          <ac:spMkLst>
            <pc:docMk/>
            <pc:sldMk cId="2431042488" sldId="269"/>
            <ac:spMk id="7" creationId="{51AC0251-85E4-8717-0FAA-D11F9F24F6FA}"/>
          </ac:spMkLst>
        </pc:spChg>
        <pc:spChg chg="mod">
          <ac:chgData name="טליה סעדה" userId="056dd30a-a99a-408d-81a5-680e044369be" providerId="ADAL" clId="{13364952-0C5F-467D-94A3-A2DDA65A872E}" dt="2023-08-09T10:00:04.235" v="4028" actId="207"/>
          <ac:spMkLst>
            <pc:docMk/>
            <pc:sldMk cId="2431042488" sldId="269"/>
            <ac:spMk id="8" creationId="{674A7EB3-1A07-16A2-C88C-1DCFF7CA4DE5}"/>
          </ac:spMkLst>
        </pc:spChg>
        <pc:spChg chg="mod">
          <ac:chgData name="טליה סעדה" userId="056dd30a-a99a-408d-81a5-680e044369be" providerId="ADAL" clId="{13364952-0C5F-467D-94A3-A2DDA65A872E}" dt="2023-08-09T10:00:11.931" v="4030" actId="207"/>
          <ac:spMkLst>
            <pc:docMk/>
            <pc:sldMk cId="2431042488" sldId="269"/>
            <ac:spMk id="9" creationId="{E448A478-2BFF-7D27-1362-14C98AE8F2EA}"/>
          </ac:spMkLst>
        </pc:spChg>
        <pc:spChg chg="add del mod">
          <ac:chgData name="טליה סעדה" userId="056dd30a-a99a-408d-81a5-680e044369be" providerId="ADAL" clId="{13364952-0C5F-467D-94A3-A2DDA65A872E}" dt="2023-08-09T08:58:30.014" v="1704"/>
          <ac:spMkLst>
            <pc:docMk/>
            <pc:sldMk cId="2431042488" sldId="269"/>
            <ac:spMk id="10" creationId="{B65528E1-53E0-D1D4-B7F8-C558D44B2105}"/>
          </ac:spMkLst>
        </pc:spChg>
        <pc:spChg chg="add del mod">
          <ac:chgData name="טליה סעדה" userId="056dd30a-a99a-408d-81a5-680e044369be" providerId="ADAL" clId="{13364952-0C5F-467D-94A3-A2DDA65A872E}" dt="2023-08-09T08:58:30.014" v="1704"/>
          <ac:spMkLst>
            <pc:docMk/>
            <pc:sldMk cId="2431042488" sldId="269"/>
            <ac:spMk id="12" creationId="{70E2A199-121C-E7CD-DA39-4C94765F8DBC}"/>
          </ac:spMkLst>
        </pc:spChg>
        <pc:spChg chg="add del mod">
          <ac:chgData name="טליה סעדה" userId="056dd30a-a99a-408d-81a5-680e044369be" providerId="ADAL" clId="{13364952-0C5F-467D-94A3-A2DDA65A872E}" dt="2023-08-09T08:58:30.014" v="1704"/>
          <ac:spMkLst>
            <pc:docMk/>
            <pc:sldMk cId="2431042488" sldId="269"/>
            <ac:spMk id="14" creationId="{B083178F-62E1-E2D0-E622-6291709A3A37}"/>
          </ac:spMkLst>
        </pc:spChg>
        <pc:spChg chg="mod">
          <ac:chgData name="טליה סעדה" userId="056dd30a-a99a-408d-81a5-680e044369be" providerId="ADAL" clId="{13364952-0C5F-467D-94A3-A2DDA65A872E}" dt="2023-08-09T08:49:18.945" v="1427" actId="14100"/>
          <ac:spMkLst>
            <pc:docMk/>
            <pc:sldMk cId="2431042488" sldId="269"/>
            <ac:spMk id="17" creationId="{B057095B-28E1-27F1-4FC9-007AD64D1588}"/>
          </ac:spMkLst>
        </pc:spChg>
        <pc:spChg chg="add del mod">
          <ac:chgData name="טליה סעדה" userId="056dd30a-a99a-408d-81a5-680e044369be" providerId="ADAL" clId="{13364952-0C5F-467D-94A3-A2DDA65A872E}" dt="2023-08-09T10:23:46.834" v="6717" actId="478"/>
          <ac:spMkLst>
            <pc:docMk/>
            <pc:sldMk cId="2431042488" sldId="269"/>
            <ac:spMk id="21" creationId="{3837ACEA-D2EA-A759-64FB-F70824E09731}"/>
          </ac:spMkLst>
        </pc:spChg>
        <pc:spChg chg="add del mod">
          <ac:chgData name="טליה סעדה" userId="056dd30a-a99a-408d-81a5-680e044369be" providerId="ADAL" clId="{13364952-0C5F-467D-94A3-A2DDA65A872E}" dt="2023-08-09T10:23:46.002" v="6716" actId="478"/>
          <ac:spMkLst>
            <pc:docMk/>
            <pc:sldMk cId="2431042488" sldId="269"/>
            <ac:spMk id="22" creationId="{E1938328-DF69-FF82-DB37-D5BC7D181B72}"/>
          </ac:spMkLst>
        </pc:spChg>
        <pc:spChg chg="add del mod">
          <ac:chgData name="טליה סעדה" userId="056dd30a-a99a-408d-81a5-680e044369be" providerId="ADAL" clId="{13364952-0C5F-467D-94A3-A2DDA65A872E}" dt="2023-08-09T10:23:45.091" v="6715" actId="478"/>
          <ac:spMkLst>
            <pc:docMk/>
            <pc:sldMk cId="2431042488" sldId="269"/>
            <ac:spMk id="23" creationId="{CA6708A2-A151-924D-089B-677FCAB3B9EA}"/>
          </ac:spMkLst>
        </pc:spChg>
        <pc:spChg chg="mod">
          <ac:chgData name="טליה סעדה" userId="056dd30a-a99a-408d-81a5-680e044369be" providerId="ADAL" clId="{13364952-0C5F-467D-94A3-A2DDA65A872E}" dt="2023-08-09T09:02:36.583" v="2078" actId="1036"/>
          <ac:spMkLst>
            <pc:docMk/>
            <pc:sldMk cId="2431042488" sldId="269"/>
            <ac:spMk id="25" creationId="{9F3D4617-46B5-B140-2D4C-F4C84718309B}"/>
          </ac:spMkLst>
        </pc:spChg>
        <pc:spChg chg="add del mod ord">
          <ac:chgData name="טליה סעדה" userId="056dd30a-a99a-408d-81a5-680e044369be" providerId="ADAL" clId="{13364952-0C5F-467D-94A3-A2DDA65A872E}" dt="2023-08-09T09:08:45.950" v="2614" actId="478"/>
          <ac:spMkLst>
            <pc:docMk/>
            <pc:sldMk cId="2431042488" sldId="269"/>
            <ac:spMk id="27" creationId="{0B23A09F-52F5-DF82-C66A-0C15A77723ED}"/>
          </ac:spMkLst>
        </pc:spChg>
        <pc:spChg chg="add del mod ord">
          <ac:chgData name="טליה סעדה" userId="056dd30a-a99a-408d-81a5-680e044369be" providerId="ADAL" clId="{13364952-0C5F-467D-94A3-A2DDA65A872E}" dt="2023-08-09T10:10:13.227" v="5097" actId="478"/>
          <ac:spMkLst>
            <pc:docMk/>
            <pc:sldMk cId="2431042488" sldId="269"/>
            <ac:spMk id="28" creationId="{E468BA52-63EF-499D-0FB0-510FFEC23392}"/>
          </ac:spMkLst>
        </pc:spChg>
        <pc:spChg chg="add mod">
          <ac:chgData name="טליה סעדה" userId="056dd30a-a99a-408d-81a5-680e044369be" providerId="ADAL" clId="{13364952-0C5F-467D-94A3-A2DDA65A872E}" dt="2023-08-09T10:10:24.694" v="5214" actId="1037"/>
          <ac:spMkLst>
            <pc:docMk/>
            <pc:sldMk cId="2431042488" sldId="269"/>
            <ac:spMk id="29" creationId="{8BD53F93-C26A-F763-7A88-7616ACFCCCA2}"/>
          </ac:spMkLst>
        </pc:spChg>
        <pc:spChg chg="add mod">
          <ac:chgData name="טליה סעדה" userId="056dd30a-a99a-408d-81a5-680e044369be" providerId="ADAL" clId="{13364952-0C5F-467D-94A3-A2DDA65A872E}" dt="2023-08-09T10:23:35.701" v="6710" actId="1038"/>
          <ac:spMkLst>
            <pc:docMk/>
            <pc:sldMk cId="2431042488" sldId="269"/>
            <ac:spMk id="30" creationId="{2668539A-E05E-9113-8560-7837BEBE6651}"/>
          </ac:spMkLst>
        </pc:spChg>
        <pc:grpChg chg="add del mod">
          <ac:chgData name="טליה סעדה" userId="056dd30a-a99a-408d-81a5-680e044369be" providerId="ADAL" clId="{13364952-0C5F-467D-94A3-A2DDA65A872E}" dt="2023-08-09T10:23:49.556" v="6718" actId="478"/>
          <ac:grpSpMkLst>
            <pc:docMk/>
            <pc:sldMk cId="2431042488" sldId="269"/>
            <ac:grpSpMk id="24" creationId="{4C70587E-67FA-364B-7142-FB211B019D81}"/>
          </ac:grpSpMkLst>
        </pc:grpChg>
        <pc:picChg chg="add del mod">
          <ac:chgData name="טליה סעדה" userId="056dd30a-a99a-408d-81a5-680e044369be" providerId="ADAL" clId="{13364952-0C5F-467D-94A3-A2DDA65A872E}" dt="2023-08-09T08:58:30.014" v="1704"/>
          <ac:picMkLst>
            <pc:docMk/>
            <pc:sldMk cId="2431042488" sldId="269"/>
            <ac:picMk id="2" creationId="{6749874E-7C3B-A448-EFF1-097CE1DED747}"/>
          </ac:picMkLst>
        </pc:picChg>
        <pc:picChg chg="add mod">
          <ac:chgData name="טליה סעדה" userId="056dd30a-a99a-408d-81a5-680e044369be" providerId="ADAL" clId="{13364952-0C5F-467D-94A3-A2DDA65A872E}" dt="2023-08-14T19:41:29.350" v="12772" actId="1037"/>
          <ac:picMkLst>
            <pc:docMk/>
            <pc:sldMk cId="2431042488" sldId="269"/>
            <ac:picMk id="2" creationId="{86120BDB-27B9-25B3-9C84-49CC5C5BCBE5}"/>
          </ac:picMkLst>
        </pc:picChg>
        <pc:picChg chg="add del mod">
          <ac:chgData name="טליה סעדה" userId="056dd30a-a99a-408d-81a5-680e044369be" providerId="ADAL" clId="{13364952-0C5F-467D-94A3-A2DDA65A872E}" dt="2023-08-09T08:58:30.014" v="1704"/>
          <ac:picMkLst>
            <pc:docMk/>
            <pc:sldMk cId="2431042488" sldId="269"/>
            <ac:picMk id="3" creationId="{72B22381-A110-B9B3-E0E5-96C6C48D8861}"/>
          </ac:picMkLst>
        </pc:picChg>
        <pc:picChg chg="add del mod">
          <ac:chgData name="טליה סעדה" userId="056dd30a-a99a-408d-81a5-680e044369be" providerId="ADAL" clId="{13364952-0C5F-467D-94A3-A2DDA65A872E}" dt="2023-08-09T08:58:30.014" v="1704"/>
          <ac:picMkLst>
            <pc:docMk/>
            <pc:sldMk cId="2431042488" sldId="269"/>
            <ac:picMk id="5" creationId="{DB5B120F-F003-97A5-F2D3-D98ECB4ABCE7}"/>
          </ac:picMkLst>
        </pc:picChg>
        <pc:picChg chg="add del mod">
          <ac:chgData name="טליה סעדה" userId="056dd30a-a99a-408d-81a5-680e044369be" providerId="ADAL" clId="{13364952-0C5F-467D-94A3-A2DDA65A872E}" dt="2023-08-09T08:58:30.014" v="1704"/>
          <ac:picMkLst>
            <pc:docMk/>
            <pc:sldMk cId="2431042488" sldId="269"/>
            <ac:picMk id="6" creationId="{9BC87AC0-5C92-044B-4307-625378C4C545}"/>
          </ac:picMkLst>
        </pc:picChg>
        <pc:picChg chg="add del mod">
          <ac:chgData name="טליה סעדה" userId="056dd30a-a99a-408d-81a5-680e044369be" providerId="ADAL" clId="{13364952-0C5F-467D-94A3-A2DDA65A872E}" dt="2023-08-09T10:23:43.575" v="6714" actId="478"/>
          <ac:picMkLst>
            <pc:docMk/>
            <pc:sldMk cId="2431042488" sldId="269"/>
            <ac:picMk id="15" creationId="{39359276-4C26-DCD0-ED01-F95E9F413943}"/>
          </ac:picMkLst>
        </pc:picChg>
        <pc:picChg chg="add del mod">
          <ac:chgData name="טליה סעדה" userId="056dd30a-a99a-408d-81a5-680e044369be" providerId="ADAL" clId="{13364952-0C5F-467D-94A3-A2DDA65A872E}" dt="2023-08-09T10:23:41.922" v="6713" actId="478"/>
          <ac:picMkLst>
            <pc:docMk/>
            <pc:sldMk cId="2431042488" sldId="269"/>
            <ac:picMk id="16" creationId="{F2635BEE-4948-930E-0670-58C395B98EC0}"/>
          </ac:picMkLst>
        </pc:picChg>
        <pc:picChg chg="add del mod">
          <ac:chgData name="טליה סעדה" userId="056dd30a-a99a-408d-81a5-680e044369be" providerId="ADAL" clId="{13364952-0C5F-467D-94A3-A2DDA65A872E}" dt="2023-08-09T10:23:41.051" v="6712" actId="478"/>
          <ac:picMkLst>
            <pc:docMk/>
            <pc:sldMk cId="2431042488" sldId="269"/>
            <ac:picMk id="19" creationId="{75F99DE1-01F3-41DC-0D4E-3970D09E37D3}"/>
          </ac:picMkLst>
        </pc:picChg>
        <pc:picChg chg="add del mod">
          <ac:chgData name="טליה סעדה" userId="056dd30a-a99a-408d-81a5-680e044369be" providerId="ADAL" clId="{13364952-0C5F-467D-94A3-A2DDA65A872E}" dt="2023-08-09T10:23:38.779" v="6711" actId="478"/>
          <ac:picMkLst>
            <pc:docMk/>
            <pc:sldMk cId="2431042488" sldId="269"/>
            <ac:picMk id="20" creationId="{2BA96E08-BFEB-A3CA-8D1B-8B9107347F0F}"/>
          </ac:picMkLst>
        </pc:picChg>
        <pc:picChg chg="mod">
          <ac:chgData name="טליה סעדה" userId="056dd30a-a99a-408d-81a5-680e044369be" providerId="ADAL" clId="{13364952-0C5F-467D-94A3-A2DDA65A872E}" dt="2023-08-09T09:02:36.583" v="2078" actId="1036"/>
          <ac:picMkLst>
            <pc:docMk/>
            <pc:sldMk cId="2431042488" sldId="269"/>
            <ac:picMk id="26" creationId="{81CC2E6D-1236-1BD0-0B5B-B03280A5D7A2}"/>
          </ac:picMkLst>
        </pc:picChg>
      </pc:sldChg>
      <pc:sldChg chg="addSp delSp modSp new del mod modTransition setBg modShow">
        <pc:chgData name="טליה סעדה" userId="056dd30a-a99a-408d-81a5-680e044369be" providerId="ADAL" clId="{13364952-0C5F-467D-94A3-A2DDA65A872E}" dt="2023-08-16T08:24:18.049" v="12938" actId="2696"/>
        <pc:sldMkLst>
          <pc:docMk/>
          <pc:sldMk cId="2666428018" sldId="270"/>
        </pc:sldMkLst>
        <pc:spChg chg="del">
          <ac:chgData name="טליה סעדה" userId="056dd30a-a99a-408d-81a5-680e044369be" providerId="ADAL" clId="{13364952-0C5F-467D-94A3-A2DDA65A872E}" dt="2023-08-09T08:39:52.212" v="1265" actId="478"/>
          <ac:spMkLst>
            <pc:docMk/>
            <pc:sldMk cId="2666428018" sldId="270"/>
            <ac:spMk id="2" creationId="{D73C23FC-4F8D-1638-EC18-702D17F1BE73}"/>
          </ac:spMkLst>
        </pc:spChg>
        <pc:spChg chg="del">
          <ac:chgData name="טליה סעדה" userId="056dd30a-a99a-408d-81a5-680e044369be" providerId="ADAL" clId="{13364952-0C5F-467D-94A3-A2DDA65A872E}" dt="2023-08-09T08:39:52.212" v="1265" actId="478"/>
          <ac:spMkLst>
            <pc:docMk/>
            <pc:sldMk cId="2666428018" sldId="270"/>
            <ac:spMk id="3" creationId="{C497FF49-EE73-05D3-C1EB-063711918A3C}"/>
          </ac:spMkLst>
        </pc:spChg>
        <pc:spChg chg="add mod">
          <ac:chgData name="טליה סעדה" userId="056dd30a-a99a-408d-81a5-680e044369be" providerId="ADAL" clId="{13364952-0C5F-467D-94A3-A2DDA65A872E}" dt="2023-08-09T08:40:02.603" v="1268"/>
          <ac:spMkLst>
            <pc:docMk/>
            <pc:sldMk cId="2666428018" sldId="270"/>
            <ac:spMk id="4" creationId="{310E64C7-48E7-79E9-FB1E-E8310A080817}"/>
          </ac:spMkLst>
        </pc:spChg>
        <pc:spChg chg="add del mod">
          <ac:chgData name="טליה סעדה" userId="056dd30a-a99a-408d-81a5-680e044369be" providerId="ADAL" clId="{13364952-0C5F-467D-94A3-A2DDA65A872E}" dt="2023-08-09T10:50:09.911" v="8451" actId="21"/>
          <ac:spMkLst>
            <pc:docMk/>
            <pc:sldMk cId="2666428018" sldId="270"/>
            <ac:spMk id="5" creationId="{61922713-5F97-3C97-B76C-CE4D66BDBFDC}"/>
          </ac:spMkLst>
        </pc:spChg>
        <pc:spChg chg="add del mod">
          <ac:chgData name="טליה סעדה" userId="056dd30a-a99a-408d-81a5-680e044369be" providerId="ADAL" clId="{13364952-0C5F-467D-94A3-A2DDA65A872E}" dt="2023-08-09T10:50:09.911" v="8451" actId="21"/>
          <ac:spMkLst>
            <pc:docMk/>
            <pc:sldMk cId="2666428018" sldId="270"/>
            <ac:spMk id="6" creationId="{437AA35B-7134-7324-7D29-F24C9AD68F4C}"/>
          </ac:spMkLst>
        </pc:spChg>
        <pc:spChg chg="add mod">
          <ac:chgData name="טליה סעדה" userId="056dd30a-a99a-408d-81a5-680e044369be" providerId="ADAL" clId="{13364952-0C5F-467D-94A3-A2DDA65A872E}" dt="2023-08-09T10:49:35.850" v="8394" actId="14100"/>
          <ac:spMkLst>
            <pc:docMk/>
            <pc:sldMk cId="2666428018" sldId="270"/>
            <ac:spMk id="8" creationId="{EE737097-0D55-502E-EA35-A6A9064FF811}"/>
          </ac:spMkLst>
        </pc:spChg>
        <pc:spChg chg="add mod">
          <ac:chgData name="טליה סעדה" userId="056dd30a-a99a-408d-81a5-680e044369be" providerId="ADAL" clId="{13364952-0C5F-467D-94A3-A2DDA65A872E}" dt="2023-08-09T10:49:30.678" v="8393" actId="14100"/>
          <ac:spMkLst>
            <pc:docMk/>
            <pc:sldMk cId="2666428018" sldId="270"/>
            <ac:spMk id="14" creationId="{A1488DEB-440C-64E2-36DC-CEF87BE9FA43}"/>
          </ac:spMkLst>
        </pc:spChg>
        <pc:spChg chg="add mod">
          <ac:chgData name="טליה סעדה" userId="056dd30a-a99a-408d-81a5-680e044369be" providerId="ADAL" clId="{13364952-0C5F-467D-94A3-A2DDA65A872E}" dt="2023-08-09T10:50:29.889" v="8527" actId="1036"/>
          <ac:spMkLst>
            <pc:docMk/>
            <pc:sldMk cId="2666428018" sldId="270"/>
            <ac:spMk id="15" creationId="{95B55D89-226E-9307-651E-92A29DA1E103}"/>
          </ac:spMkLst>
        </pc:spChg>
        <pc:spChg chg="add mod">
          <ac:chgData name="טליה סעדה" userId="056dd30a-a99a-408d-81a5-680e044369be" providerId="ADAL" clId="{13364952-0C5F-467D-94A3-A2DDA65A872E}" dt="2023-08-09T10:50:29.889" v="8527" actId="1036"/>
          <ac:spMkLst>
            <pc:docMk/>
            <pc:sldMk cId="2666428018" sldId="270"/>
            <ac:spMk id="16" creationId="{B5D5FF2B-0AF1-B480-1EC9-5F0D365784AD}"/>
          </ac:spMkLst>
        </pc:spChg>
        <pc:picChg chg="add mod">
          <ac:chgData name="טליה סעדה" userId="056dd30a-a99a-408d-81a5-680e044369be" providerId="ADAL" clId="{13364952-0C5F-467D-94A3-A2DDA65A872E}" dt="2023-08-14T17:25:49.763" v="11164" actId="1076"/>
          <ac:picMkLst>
            <pc:docMk/>
            <pc:sldMk cId="2666428018" sldId="270"/>
            <ac:picMk id="10" creationId="{BFF58834-BB98-F21B-5997-6F13AD859EE1}"/>
          </ac:picMkLst>
        </pc:picChg>
        <pc:picChg chg="add del mod">
          <ac:chgData name="טליה סעדה" userId="056dd30a-a99a-408d-81a5-680e044369be" providerId="ADAL" clId="{13364952-0C5F-467D-94A3-A2DDA65A872E}" dt="2023-08-09T10:45:17.298" v="8255" actId="478"/>
          <ac:picMkLst>
            <pc:docMk/>
            <pc:sldMk cId="2666428018" sldId="270"/>
            <ac:picMk id="12" creationId="{DC2C37D2-E272-A744-7695-ADE92308660E}"/>
          </ac:picMkLst>
        </pc:picChg>
      </pc:sldChg>
      <pc:sldChg chg="addSp delSp modSp add del mod">
        <pc:chgData name="טליה סעדה" userId="056dd30a-a99a-408d-81a5-680e044369be" providerId="ADAL" clId="{13364952-0C5F-467D-94A3-A2DDA65A872E}" dt="2023-08-09T09:09:55.751" v="2707" actId="2696"/>
        <pc:sldMkLst>
          <pc:docMk/>
          <pc:sldMk cId="4153100935" sldId="271"/>
        </pc:sldMkLst>
        <pc:spChg chg="add mod">
          <ac:chgData name="טליה סעדה" userId="056dd30a-a99a-408d-81a5-680e044369be" providerId="ADAL" clId="{13364952-0C5F-467D-94A3-A2DDA65A872E}" dt="2023-08-09T08:54:50.087" v="1669" actId="255"/>
          <ac:spMkLst>
            <pc:docMk/>
            <pc:sldMk cId="4153100935" sldId="271"/>
            <ac:spMk id="3" creationId="{8911AC36-8DFF-80A5-3D85-1505862AA173}"/>
          </ac:spMkLst>
        </pc:spChg>
        <pc:spChg chg="mod">
          <ac:chgData name="טליה סעדה" userId="056dd30a-a99a-408d-81a5-680e044369be" providerId="ADAL" clId="{13364952-0C5F-467D-94A3-A2DDA65A872E}" dt="2023-08-09T08:42:27.886" v="1279" actId="14100"/>
          <ac:spMkLst>
            <pc:docMk/>
            <pc:sldMk cId="4153100935" sldId="271"/>
            <ac:spMk id="4" creationId="{7BBEA419-996C-1CE6-FE49-A49B0D03F206}"/>
          </ac:spMkLst>
        </pc:spChg>
        <pc:spChg chg="add mod">
          <ac:chgData name="טליה סעדה" userId="056dd30a-a99a-408d-81a5-680e044369be" providerId="ADAL" clId="{13364952-0C5F-467D-94A3-A2DDA65A872E}" dt="2023-08-09T08:49:11.202" v="1426" actId="1038"/>
          <ac:spMkLst>
            <pc:docMk/>
            <pc:sldMk cId="4153100935" sldId="271"/>
            <ac:spMk id="5" creationId="{C5AE26FB-359C-CB36-1E13-F857B681A42C}"/>
          </ac:spMkLst>
        </pc:spChg>
        <pc:spChg chg="mod">
          <ac:chgData name="טליה סעדה" userId="056dd30a-a99a-408d-81a5-680e044369be" providerId="ADAL" clId="{13364952-0C5F-467D-94A3-A2DDA65A872E}" dt="2023-08-09T08:42:17.861" v="1278" actId="553"/>
          <ac:spMkLst>
            <pc:docMk/>
            <pc:sldMk cId="4153100935" sldId="271"/>
            <ac:spMk id="7" creationId="{51AC0251-85E4-8717-0FAA-D11F9F24F6FA}"/>
          </ac:spMkLst>
        </pc:spChg>
        <pc:spChg chg="mod">
          <ac:chgData name="טליה סעדה" userId="056dd30a-a99a-408d-81a5-680e044369be" providerId="ADAL" clId="{13364952-0C5F-467D-94A3-A2DDA65A872E}" dt="2023-08-09T08:42:17.861" v="1278" actId="553"/>
          <ac:spMkLst>
            <pc:docMk/>
            <pc:sldMk cId="4153100935" sldId="271"/>
            <ac:spMk id="8" creationId="{674A7EB3-1A07-16A2-C88C-1DCFF7CA4DE5}"/>
          </ac:spMkLst>
        </pc:spChg>
        <pc:spChg chg="mod">
          <ac:chgData name="טליה סעדה" userId="056dd30a-a99a-408d-81a5-680e044369be" providerId="ADAL" clId="{13364952-0C5F-467D-94A3-A2DDA65A872E}" dt="2023-08-09T08:42:17.861" v="1278" actId="553"/>
          <ac:spMkLst>
            <pc:docMk/>
            <pc:sldMk cId="4153100935" sldId="271"/>
            <ac:spMk id="9" creationId="{E448A478-2BFF-7D27-1362-14C98AE8F2EA}"/>
          </ac:spMkLst>
        </pc:spChg>
        <pc:spChg chg="del">
          <ac:chgData name="טליה סעדה" userId="056dd30a-a99a-408d-81a5-680e044369be" providerId="ADAL" clId="{13364952-0C5F-467D-94A3-A2DDA65A872E}" dt="2023-08-09T08:42:38.209" v="1280" actId="478"/>
          <ac:spMkLst>
            <pc:docMk/>
            <pc:sldMk cId="4153100935" sldId="271"/>
            <ac:spMk id="11" creationId="{2E449B51-9B57-C65F-6737-49C4A919B791}"/>
          </ac:spMkLst>
        </pc:spChg>
        <pc:spChg chg="del mod">
          <ac:chgData name="טליה סעדה" userId="056dd30a-a99a-408d-81a5-680e044369be" providerId="ADAL" clId="{13364952-0C5F-467D-94A3-A2DDA65A872E}" dt="2023-08-09T08:46:20.159" v="1306" actId="478"/>
          <ac:spMkLst>
            <pc:docMk/>
            <pc:sldMk cId="4153100935" sldId="271"/>
            <ac:spMk id="13" creationId="{B8DFA96E-6E2B-2CBC-663C-A05F16001F2E}"/>
          </ac:spMkLst>
        </pc:spChg>
        <pc:spChg chg="del mod">
          <ac:chgData name="טליה סעדה" userId="056dd30a-a99a-408d-81a5-680e044369be" providerId="ADAL" clId="{13364952-0C5F-467D-94A3-A2DDA65A872E}" dt="2023-08-09T08:46:13.276" v="1304" actId="478"/>
          <ac:spMkLst>
            <pc:docMk/>
            <pc:sldMk cId="4153100935" sldId="271"/>
            <ac:spMk id="17" creationId="{B057095B-28E1-27F1-4FC9-007AD64D1588}"/>
          </ac:spMkLst>
        </pc:spChg>
        <pc:spChg chg="del mod">
          <ac:chgData name="טליה סעדה" userId="056dd30a-a99a-408d-81a5-680e044369be" providerId="ADAL" clId="{13364952-0C5F-467D-94A3-A2DDA65A872E}" dt="2023-08-09T08:46:15.545" v="1305" actId="478"/>
          <ac:spMkLst>
            <pc:docMk/>
            <pc:sldMk cId="4153100935" sldId="271"/>
            <ac:spMk id="18" creationId="{9D2D2EEE-6B3E-79B0-EEEB-8B0E8A09284F}"/>
          </ac:spMkLst>
        </pc:spChg>
      </pc:sldChg>
      <pc:sldChg chg="modSp add del mod">
        <pc:chgData name="טליה סעדה" userId="056dd30a-a99a-408d-81a5-680e044369be" providerId="ADAL" clId="{13364952-0C5F-467D-94A3-A2DDA65A872E}" dt="2023-08-09T08:44:02.849" v="1288" actId="2696"/>
        <pc:sldMkLst>
          <pc:docMk/>
          <pc:sldMk cId="171485972" sldId="272"/>
        </pc:sldMkLst>
        <pc:spChg chg="mod">
          <ac:chgData name="טליה סעדה" userId="056dd30a-a99a-408d-81a5-680e044369be" providerId="ADAL" clId="{13364952-0C5F-467D-94A3-A2DDA65A872E}" dt="2023-08-09T08:43:57.064" v="1287" actId="552"/>
          <ac:spMkLst>
            <pc:docMk/>
            <pc:sldMk cId="171485972" sldId="272"/>
            <ac:spMk id="3" creationId="{8911AC36-8DFF-80A5-3D85-1505862AA173}"/>
          </ac:spMkLst>
        </pc:spChg>
        <pc:spChg chg="mod">
          <ac:chgData name="טליה סעדה" userId="056dd30a-a99a-408d-81a5-680e044369be" providerId="ADAL" clId="{13364952-0C5F-467D-94A3-A2DDA65A872E}" dt="2023-08-09T08:43:57.064" v="1287" actId="552"/>
          <ac:spMkLst>
            <pc:docMk/>
            <pc:sldMk cId="171485972" sldId="272"/>
            <ac:spMk id="4" creationId="{7BBEA419-996C-1CE6-FE49-A49B0D03F206}"/>
          </ac:spMkLst>
        </pc:spChg>
      </pc:sldChg>
      <pc:sldChg chg="addSp delSp modSp add del mod ord">
        <pc:chgData name="טליה סעדה" userId="056dd30a-a99a-408d-81a5-680e044369be" providerId="ADAL" clId="{13364952-0C5F-467D-94A3-A2DDA65A872E}" dt="2023-08-09T09:09:55.751" v="2707" actId="2696"/>
        <pc:sldMkLst>
          <pc:docMk/>
          <pc:sldMk cId="2191838803" sldId="272"/>
        </pc:sldMkLst>
        <pc:spChg chg="add mod">
          <ac:chgData name="טליה סעדה" userId="056dd30a-a99a-408d-81a5-680e044369be" providerId="ADAL" clId="{13364952-0C5F-467D-94A3-A2DDA65A872E}" dt="2023-08-09T08:45:41.788" v="1302" actId="1076"/>
          <ac:spMkLst>
            <pc:docMk/>
            <pc:sldMk cId="2191838803" sldId="272"/>
            <ac:spMk id="2" creationId="{E05AF151-F561-811B-A0A0-3C1B36514307}"/>
          </ac:spMkLst>
        </pc:spChg>
        <pc:spChg chg="add mod">
          <ac:chgData name="טליה סעדה" userId="056dd30a-a99a-408d-81a5-680e044369be" providerId="ADAL" clId="{13364952-0C5F-467D-94A3-A2DDA65A872E}" dt="2023-08-09T08:49:26.868" v="1473" actId="1038"/>
          <ac:spMkLst>
            <pc:docMk/>
            <pc:sldMk cId="2191838803" sldId="272"/>
            <ac:spMk id="3" creationId="{88E8B349-4CE4-A325-5A9B-C4E38467383A}"/>
          </ac:spMkLst>
        </pc:spChg>
        <pc:spChg chg="add mod">
          <ac:chgData name="טליה סעדה" userId="056dd30a-a99a-408d-81a5-680e044369be" providerId="ADAL" clId="{13364952-0C5F-467D-94A3-A2DDA65A872E}" dt="2023-08-09T08:51:41.795" v="1658"/>
          <ac:spMkLst>
            <pc:docMk/>
            <pc:sldMk cId="2191838803" sldId="272"/>
            <ac:spMk id="5" creationId="{AF152E61-8365-D9AC-D362-6CACA1A505C1}"/>
          </ac:spMkLst>
        </pc:spChg>
        <pc:spChg chg="mod">
          <ac:chgData name="טליה סעדה" userId="056dd30a-a99a-408d-81a5-680e044369be" providerId="ADAL" clId="{13364952-0C5F-467D-94A3-A2DDA65A872E}" dt="2023-08-09T08:45:24.503" v="1300" actId="14100"/>
          <ac:spMkLst>
            <pc:docMk/>
            <pc:sldMk cId="2191838803" sldId="272"/>
            <ac:spMk id="7" creationId="{51AC0251-85E4-8717-0FAA-D11F9F24F6FA}"/>
          </ac:spMkLst>
        </pc:spChg>
        <pc:spChg chg="mod">
          <ac:chgData name="טליה סעדה" userId="056dd30a-a99a-408d-81a5-680e044369be" providerId="ADAL" clId="{13364952-0C5F-467D-94A3-A2DDA65A872E}" dt="2023-08-09T08:44:25.511" v="1292" actId="553"/>
          <ac:spMkLst>
            <pc:docMk/>
            <pc:sldMk cId="2191838803" sldId="272"/>
            <ac:spMk id="8" creationId="{674A7EB3-1A07-16A2-C88C-1DCFF7CA4DE5}"/>
          </ac:spMkLst>
        </pc:spChg>
        <pc:spChg chg="mod">
          <ac:chgData name="טליה סעדה" userId="056dd30a-a99a-408d-81a5-680e044369be" providerId="ADAL" clId="{13364952-0C5F-467D-94A3-A2DDA65A872E}" dt="2023-08-09T08:44:25.511" v="1292" actId="553"/>
          <ac:spMkLst>
            <pc:docMk/>
            <pc:sldMk cId="2191838803" sldId="272"/>
            <ac:spMk id="9" creationId="{E448A478-2BFF-7D27-1362-14C98AE8F2EA}"/>
          </ac:spMkLst>
        </pc:spChg>
        <pc:spChg chg="del">
          <ac:chgData name="טליה סעדה" userId="056dd30a-a99a-408d-81a5-680e044369be" providerId="ADAL" clId="{13364952-0C5F-467D-94A3-A2DDA65A872E}" dt="2023-08-09T08:51:33.335" v="1657" actId="478"/>
          <ac:spMkLst>
            <pc:docMk/>
            <pc:sldMk cId="2191838803" sldId="272"/>
            <ac:spMk id="11" creationId="{2E449B51-9B57-C65F-6737-49C4A919B791}"/>
          </ac:spMkLst>
        </pc:spChg>
        <pc:spChg chg="del">
          <ac:chgData name="טליה סעדה" userId="056dd30a-a99a-408d-81a5-680e044369be" providerId="ADAL" clId="{13364952-0C5F-467D-94A3-A2DDA65A872E}" dt="2023-08-09T08:44:54.681" v="1294" actId="478"/>
          <ac:spMkLst>
            <pc:docMk/>
            <pc:sldMk cId="2191838803" sldId="272"/>
            <ac:spMk id="13" creationId="{B8DFA96E-6E2B-2CBC-663C-A05F16001F2E}"/>
          </ac:spMkLst>
        </pc:spChg>
        <pc:spChg chg="del mod">
          <ac:chgData name="טליה סעדה" userId="056dd30a-a99a-408d-81a5-680e044369be" providerId="ADAL" clId="{13364952-0C5F-467D-94A3-A2DDA65A872E}" dt="2023-08-09T08:46:25.700" v="1307" actId="478"/>
          <ac:spMkLst>
            <pc:docMk/>
            <pc:sldMk cId="2191838803" sldId="272"/>
            <ac:spMk id="17" creationId="{B057095B-28E1-27F1-4FC9-007AD64D1588}"/>
          </ac:spMkLst>
        </pc:spChg>
        <pc:spChg chg="del mod">
          <ac:chgData name="טליה סעדה" userId="056dd30a-a99a-408d-81a5-680e044369be" providerId="ADAL" clId="{13364952-0C5F-467D-94A3-A2DDA65A872E}" dt="2023-08-09T08:46:34.461" v="1310" actId="478"/>
          <ac:spMkLst>
            <pc:docMk/>
            <pc:sldMk cId="2191838803" sldId="272"/>
            <ac:spMk id="18" creationId="{9D2D2EEE-6B3E-79B0-EEEB-8B0E8A09284F}"/>
          </ac:spMkLst>
        </pc:spChg>
      </pc:sldChg>
      <pc:sldChg chg="addSp delSp modSp add del mod ord">
        <pc:chgData name="טליה סעדה" userId="056dd30a-a99a-408d-81a5-680e044369be" providerId="ADAL" clId="{13364952-0C5F-467D-94A3-A2DDA65A872E}" dt="2023-08-09T09:09:55.751" v="2707" actId="2696"/>
        <pc:sldMkLst>
          <pc:docMk/>
          <pc:sldMk cId="3007387625" sldId="273"/>
        </pc:sldMkLst>
        <pc:spChg chg="add mod">
          <ac:chgData name="טליה סעדה" userId="056dd30a-a99a-408d-81a5-680e044369be" providerId="ADAL" clId="{13364952-0C5F-467D-94A3-A2DDA65A872E}" dt="2023-08-09T08:48:51.564" v="1333" actId="1076"/>
          <ac:spMkLst>
            <pc:docMk/>
            <pc:sldMk cId="3007387625" sldId="273"/>
            <ac:spMk id="2" creationId="{84143D09-4C51-27D3-9A24-8022A86D2A59}"/>
          </ac:spMkLst>
        </pc:spChg>
        <pc:spChg chg="add mod">
          <ac:chgData name="טליה סעדה" userId="056dd30a-a99a-408d-81a5-680e044369be" providerId="ADAL" clId="{13364952-0C5F-467D-94A3-A2DDA65A872E}" dt="2023-08-09T08:49:47.245" v="1582" actId="1037"/>
          <ac:spMkLst>
            <pc:docMk/>
            <pc:sldMk cId="3007387625" sldId="273"/>
            <ac:spMk id="3" creationId="{98C7EF41-B160-D7F0-279F-D4B81EE71CFA}"/>
          </ac:spMkLst>
        </pc:spChg>
        <pc:spChg chg="mod">
          <ac:chgData name="טליה סעדה" userId="056dd30a-a99a-408d-81a5-680e044369be" providerId="ADAL" clId="{13364952-0C5F-467D-94A3-A2DDA65A872E}" dt="2023-08-09T08:48:21.967" v="1326" actId="552"/>
          <ac:spMkLst>
            <pc:docMk/>
            <pc:sldMk cId="3007387625" sldId="273"/>
            <ac:spMk id="4" creationId="{7BBEA419-996C-1CE6-FE49-A49B0D03F206}"/>
          </ac:spMkLst>
        </pc:spChg>
        <pc:spChg chg="add mod">
          <ac:chgData name="טליה סעדה" userId="056dd30a-a99a-408d-81a5-680e044369be" providerId="ADAL" clId="{13364952-0C5F-467D-94A3-A2DDA65A872E}" dt="2023-08-09T08:50:00.144" v="1583"/>
          <ac:spMkLst>
            <pc:docMk/>
            <pc:sldMk cId="3007387625" sldId="273"/>
            <ac:spMk id="5" creationId="{709BAB0A-86B6-7FA3-ED56-5CAE6706296D}"/>
          </ac:spMkLst>
        </pc:spChg>
        <pc:spChg chg="mod">
          <ac:chgData name="טליה סעדה" userId="056dd30a-a99a-408d-81a5-680e044369be" providerId="ADAL" clId="{13364952-0C5F-467D-94A3-A2DDA65A872E}" dt="2023-08-09T08:48:21.967" v="1326" actId="552"/>
          <ac:spMkLst>
            <pc:docMk/>
            <pc:sldMk cId="3007387625" sldId="273"/>
            <ac:spMk id="7" creationId="{51AC0251-85E4-8717-0FAA-D11F9F24F6FA}"/>
          </ac:spMkLst>
        </pc:spChg>
        <pc:spChg chg="mod">
          <ac:chgData name="טליה סעדה" userId="056dd30a-a99a-408d-81a5-680e044369be" providerId="ADAL" clId="{13364952-0C5F-467D-94A3-A2DDA65A872E}" dt="2023-08-09T08:48:40.334" v="1330" actId="14100"/>
          <ac:spMkLst>
            <pc:docMk/>
            <pc:sldMk cId="3007387625" sldId="273"/>
            <ac:spMk id="8" creationId="{674A7EB3-1A07-16A2-C88C-1DCFF7CA4DE5}"/>
          </ac:spMkLst>
        </pc:spChg>
        <pc:spChg chg="del mod">
          <ac:chgData name="טליה סעדה" userId="056dd30a-a99a-408d-81a5-680e044369be" providerId="ADAL" clId="{13364952-0C5F-467D-94A3-A2DDA65A872E}" dt="2023-08-09T08:48:29.836" v="1328" actId="478"/>
          <ac:spMkLst>
            <pc:docMk/>
            <pc:sldMk cId="3007387625" sldId="273"/>
            <ac:spMk id="11" creationId="{2E449B51-9B57-C65F-6737-49C4A919B791}"/>
          </ac:spMkLst>
        </pc:spChg>
        <pc:spChg chg="del mod">
          <ac:chgData name="טליה סעדה" userId="056dd30a-a99a-408d-81a5-680e044369be" providerId="ADAL" clId="{13364952-0C5F-467D-94A3-A2DDA65A872E}" dt="2023-08-09T08:48:27.273" v="1327" actId="478"/>
          <ac:spMkLst>
            <pc:docMk/>
            <pc:sldMk cId="3007387625" sldId="273"/>
            <ac:spMk id="13" creationId="{B8DFA96E-6E2B-2CBC-663C-A05F16001F2E}"/>
          </ac:spMkLst>
        </pc:spChg>
        <pc:spChg chg="del">
          <ac:chgData name="טליה סעדה" userId="056dd30a-a99a-408d-81a5-680e044369be" providerId="ADAL" clId="{13364952-0C5F-467D-94A3-A2DDA65A872E}" dt="2023-08-09T08:47:04.745" v="1314" actId="478"/>
          <ac:spMkLst>
            <pc:docMk/>
            <pc:sldMk cId="3007387625" sldId="273"/>
            <ac:spMk id="17" creationId="{B057095B-28E1-27F1-4FC9-007AD64D1588}"/>
          </ac:spMkLst>
        </pc:spChg>
        <pc:spChg chg="del">
          <ac:chgData name="טליה סעדה" userId="056dd30a-a99a-408d-81a5-680e044369be" providerId="ADAL" clId="{13364952-0C5F-467D-94A3-A2DDA65A872E}" dt="2023-08-09T08:47:07.469" v="1315" actId="478"/>
          <ac:spMkLst>
            <pc:docMk/>
            <pc:sldMk cId="3007387625" sldId="273"/>
            <ac:spMk id="18" creationId="{9D2D2EEE-6B3E-79B0-EEEB-8B0E8A09284F}"/>
          </ac:spMkLst>
        </pc:spChg>
      </pc:sldChg>
      <pc:sldChg chg="addSp delSp modSp add del mod ord">
        <pc:chgData name="טליה סעדה" userId="056dd30a-a99a-408d-81a5-680e044369be" providerId="ADAL" clId="{13364952-0C5F-467D-94A3-A2DDA65A872E}" dt="2023-08-09T09:09:55.751" v="2707" actId="2696"/>
        <pc:sldMkLst>
          <pc:docMk/>
          <pc:sldMk cId="1877546605" sldId="274"/>
        </pc:sldMkLst>
        <pc:spChg chg="mod">
          <ac:chgData name="טליה סעדה" userId="056dd30a-a99a-408d-81a5-680e044369be" providerId="ADAL" clId="{13364952-0C5F-467D-94A3-A2DDA65A872E}" dt="2023-08-09T08:50:27.315" v="1587" actId="552"/>
          <ac:spMkLst>
            <pc:docMk/>
            <pc:sldMk cId="1877546605" sldId="274"/>
            <ac:spMk id="4" creationId="{7BBEA419-996C-1CE6-FE49-A49B0D03F206}"/>
          </ac:spMkLst>
        </pc:spChg>
        <pc:spChg chg="mod">
          <ac:chgData name="טליה סעדה" userId="056dd30a-a99a-408d-81a5-680e044369be" providerId="ADAL" clId="{13364952-0C5F-467D-94A3-A2DDA65A872E}" dt="2023-08-09T08:50:27.315" v="1587" actId="552"/>
          <ac:spMkLst>
            <pc:docMk/>
            <pc:sldMk cId="1877546605" sldId="274"/>
            <ac:spMk id="7" creationId="{51AC0251-85E4-8717-0FAA-D11F9F24F6FA}"/>
          </ac:spMkLst>
        </pc:spChg>
        <pc:spChg chg="mod">
          <ac:chgData name="טליה סעדה" userId="056dd30a-a99a-408d-81a5-680e044369be" providerId="ADAL" clId="{13364952-0C5F-467D-94A3-A2DDA65A872E}" dt="2023-08-09T08:50:27.315" v="1587" actId="552"/>
          <ac:spMkLst>
            <pc:docMk/>
            <pc:sldMk cId="1877546605" sldId="274"/>
            <ac:spMk id="8" creationId="{674A7EB3-1A07-16A2-C88C-1DCFF7CA4DE5}"/>
          </ac:spMkLst>
        </pc:spChg>
        <pc:spChg chg="mod">
          <ac:chgData name="טליה סעדה" userId="056dd30a-a99a-408d-81a5-680e044369be" providerId="ADAL" clId="{13364952-0C5F-467D-94A3-A2DDA65A872E}" dt="2023-08-09T08:50:32.265" v="1588" actId="14100"/>
          <ac:spMkLst>
            <pc:docMk/>
            <pc:sldMk cId="1877546605" sldId="274"/>
            <ac:spMk id="9" creationId="{E448A478-2BFF-7D27-1362-14C98AE8F2EA}"/>
          </ac:spMkLst>
        </pc:spChg>
        <pc:spChg chg="del mod">
          <ac:chgData name="טליה סעדה" userId="056dd30a-a99a-408d-81a5-680e044369be" providerId="ADAL" clId="{13364952-0C5F-467D-94A3-A2DDA65A872E}" dt="2023-08-09T08:51:01.898" v="1628" actId="478"/>
          <ac:spMkLst>
            <pc:docMk/>
            <pc:sldMk cId="1877546605" sldId="274"/>
            <ac:spMk id="11" creationId="{2E449B51-9B57-C65F-6737-49C4A919B791}"/>
          </ac:spMkLst>
        </pc:spChg>
        <pc:spChg chg="del mod">
          <ac:chgData name="טליה סעדה" userId="056dd30a-a99a-408d-81a5-680e044369be" providerId="ADAL" clId="{13364952-0C5F-467D-94A3-A2DDA65A872E}" dt="2023-08-09T08:50:58.392" v="1626" actId="478"/>
          <ac:spMkLst>
            <pc:docMk/>
            <pc:sldMk cId="1877546605" sldId="274"/>
            <ac:spMk id="13" creationId="{B8DFA96E-6E2B-2CBC-663C-A05F16001F2E}"/>
          </ac:spMkLst>
        </pc:spChg>
        <pc:spChg chg="add del mod">
          <ac:chgData name="טליה סעדה" userId="056dd30a-a99a-408d-81a5-680e044369be" providerId="ADAL" clId="{13364952-0C5F-467D-94A3-A2DDA65A872E}" dt="2023-08-09T08:51:06.839" v="1656" actId="1037"/>
          <ac:spMkLst>
            <pc:docMk/>
            <pc:sldMk cId="1877546605" sldId="274"/>
            <ac:spMk id="17" creationId="{B057095B-28E1-27F1-4FC9-007AD64D1588}"/>
          </ac:spMkLst>
        </pc:spChg>
        <pc:spChg chg="mod">
          <ac:chgData name="טליה סעדה" userId="056dd30a-a99a-408d-81a5-680e044369be" providerId="ADAL" clId="{13364952-0C5F-467D-94A3-A2DDA65A872E}" dt="2023-08-09T08:50:45.425" v="1590" actId="1076"/>
          <ac:spMkLst>
            <pc:docMk/>
            <pc:sldMk cId="1877546605" sldId="274"/>
            <ac:spMk id="18" creationId="{9D2D2EEE-6B3E-79B0-EEEB-8B0E8A09284F}"/>
          </ac:spMkLst>
        </pc:spChg>
      </pc:sldChg>
      <pc:sldChg chg="addSp delSp modSp add mod setBg">
        <pc:chgData name="טליה סעדה" userId="056dd30a-a99a-408d-81a5-680e044369be" providerId="ADAL" clId="{13364952-0C5F-467D-94A3-A2DDA65A872E}" dt="2023-08-14T19:37:36.767" v="12329" actId="478"/>
        <pc:sldMkLst>
          <pc:docMk/>
          <pc:sldMk cId="2158761327" sldId="275"/>
        </pc:sldMkLst>
        <pc:spChg chg="add mod">
          <ac:chgData name="טליה סעדה" userId="056dd30a-a99a-408d-81a5-680e044369be" providerId="ADAL" clId="{13364952-0C5F-467D-94A3-A2DDA65A872E}" dt="2023-08-14T19:37:26.174" v="12328" actId="1038"/>
          <ac:spMkLst>
            <pc:docMk/>
            <pc:sldMk cId="2158761327" sldId="275"/>
            <ac:spMk id="2" creationId="{BF4F0717-2D39-E650-E2D9-440DD2EE1215}"/>
          </ac:spMkLst>
        </pc:spChg>
        <pc:spChg chg="add mod">
          <ac:chgData name="טליה סעדה" userId="056dd30a-a99a-408d-81a5-680e044369be" providerId="ADAL" clId="{13364952-0C5F-467D-94A3-A2DDA65A872E}" dt="2023-08-14T19:37:26.174" v="12328" actId="1038"/>
          <ac:spMkLst>
            <pc:docMk/>
            <pc:sldMk cId="2158761327" sldId="275"/>
            <ac:spMk id="3" creationId="{7442C7D9-5D31-3DD3-E816-9398A21F5F89}"/>
          </ac:spMkLst>
        </pc:spChg>
        <pc:spChg chg="mod">
          <ac:chgData name="טליה סעדה" userId="056dd30a-a99a-408d-81a5-680e044369be" providerId="ADAL" clId="{13364952-0C5F-467D-94A3-A2DDA65A872E}" dt="2023-08-09T10:15:12.213" v="5796" actId="1037"/>
          <ac:spMkLst>
            <pc:docMk/>
            <pc:sldMk cId="2158761327" sldId="275"/>
            <ac:spMk id="4" creationId="{7BBEA419-996C-1CE6-FE49-A49B0D03F206}"/>
          </ac:spMkLst>
        </pc:spChg>
        <pc:spChg chg="add mod">
          <ac:chgData name="טליה סעדה" userId="056dd30a-a99a-408d-81a5-680e044369be" providerId="ADAL" clId="{13364952-0C5F-467D-94A3-A2DDA65A872E}" dt="2023-08-14T19:37:26.174" v="12328" actId="1038"/>
          <ac:spMkLst>
            <pc:docMk/>
            <pc:sldMk cId="2158761327" sldId="275"/>
            <ac:spMk id="6" creationId="{E57EDC14-50FB-1B32-84CF-B6B1D2BB0F5A}"/>
          </ac:spMkLst>
        </pc:spChg>
        <pc:spChg chg="mod">
          <ac:chgData name="טליה סעדה" userId="056dd30a-a99a-408d-81a5-680e044369be" providerId="ADAL" clId="{13364952-0C5F-467D-94A3-A2DDA65A872E}" dt="2023-08-09T10:15:14.482" v="5807" actId="1037"/>
          <ac:spMkLst>
            <pc:docMk/>
            <pc:sldMk cId="2158761327" sldId="275"/>
            <ac:spMk id="7" creationId="{51AC0251-85E4-8717-0FAA-D11F9F24F6FA}"/>
          </ac:spMkLst>
        </pc:spChg>
        <pc:spChg chg="mod">
          <ac:chgData name="טליה סעדה" userId="056dd30a-a99a-408d-81a5-680e044369be" providerId="ADAL" clId="{13364952-0C5F-467D-94A3-A2DDA65A872E}" dt="2023-08-09T10:15:27.558" v="5868" actId="1037"/>
          <ac:spMkLst>
            <pc:docMk/>
            <pc:sldMk cId="2158761327" sldId="275"/>
            <ac:spMk id="8" creationId="{674A7EB3-1A07-16A2-C88C-1DCFF7CA4DE5}"/>
          </ac:spMkLst>
        </pc:spChg>
        <pc:spChg chg="mod">
          <ac:chgData name="טליה סעדה" userId="056dd30a-a99a-408d-81a5-680e044369be" providerId="ADAL" clId="{13364952-0C5F-467D-94A3-A2DDA65A872E}" dt="2023-08-09T10:01:05.147" v="4038" actId="207"/>
          <ac:spMkLst>
            <pc:docMk/>
            <pc:sldMk cId="2158761327" sldId="275"/>
            <ac:spMk id="9" creationId="{E448A478-2BFF-7D27-1362-14C98AE8F2EA}"/>
          </ac:spMkLst>
        </pc:spChg>
        <pc:spChg chg="add del mod">
          <ac:chgData name="טליה סעדה" userId="056dd30a-a99a-408d-81a5-680e044369be" providerId="ADAL" clId="{13364952-0C5F-467D-94A3-A2DDA65A872E}" dt="2023-08-09T10:34:16.035" v="7603" actId="478"/>
          <ac:spMkLst>
            <pc:docMk/>
            <pc:sldMk cId="2158761327" sldId="275"/>
            <ac:spMk id="10" creationId="{5D0D238E-B1C3-8AFB-920C-8D0D66D71048}"/>
          </ac:spMkLst>
        </pc:spChg>
        <pc:spChg chg="add del mod">
          <ac:chgData name="טליה סעדה" userId="056dd30a-a99a-408d-81a5-680e044369be" providerId="ADAL" clId="{13364952-0C5F-467D-94A3-A2DDA65A872E}" dt="2023-08-14T19:37:36.767" v="12329" actId="478"/>
          <ac:spMkLst>
            <pc:docMk/>
            <pc:sldMk cId="2158761327" sldId="275"/>
            <ac:spMk id="10" creationId="{F9CC8336-D366-0310-E4F7-9F9D7B447B59}"/>
          </ac:spMkLst>
        </pc:spChg>
        <pc:spChg chg="mod">
          <ac:chgData name="טליה סעדה" userId="056dd30a-a99a-408d-81a5-680e044369be" providerId="ADAL" clId="{13364952-0C5F-467D-94A3-A2DDA65A872E}" dt="2023-08-09T08:53:48.165" v="1663" actId="1076"/>
          <ac:spMkLst>
            <pc:docMk/>
            <pc:sldMk cId="2158761327" sldId="275"/>
            <ac:spMk id="11" creationId="{2E449B51-9B57-C65F-6737-49C4A919B791}"/>
          </ac:spMkLst>
        </pc:spChg>
        <pc:spChg chg="add mod">
          <ac:chgData name="טליה סעדה" userId="056dd30a-a99a-408d-81a5-680e044369be" providerId="ADAL" clId="{13364952-0C5F-467D-94A3-A2DDA65A872E}" dt="2023-08-14T19:37:26.174" v="12328" actId="1038"/>
          <ac:spMkLst>
            <pc:docMk/>
            <pc:sldMk cId="2158761327" sldId="275"/>
            <ac:spMk id="12" creationId="{6FAB2AF4-819C-ABA0-8BBB-25612FD6730F}"/>
          </ac:spMkLst>
        </pc:spChg>
        <pc:spChg chg="add del mod">
          <ac:chgData name="טליה סעדה" userId="056dd30a-a99a-408d-81a5-680e044369be" providerId="ADAL" clId="{13364952-0C5F-467D-94A3-A2DDA65A872E}" dt="2023-08-09T10:34:16.035" v="7603" actId="478"/>
          <ac:spMkLst>
            <pc:docMk/>
            <pc:sldMk cId="2158761327" sldId="275"/>
            <ac:spMk id="12" creationId="{70B2F787-B5DD-EC0A-C178-476FA9216FB4}"/>
          </ac:spMkLst>
        </pc:spChg>
        <pc:spChg chg="mod">
          <ac:chgData name="טליה סעדה" userId="056dd30a-a99a-408d-81a5-680e044369be" providerId="ADAL" clId="{13364952-0C5F-467D-94A3-A2DDA65A872E}" dt="2023-08-09T08:53:48.165" v="1663" actId="1076"/>
          <ac:spMkLst>
            <pc:docMk/>
            <pc:sldMk cId="2158761327" sldId="275"/>
            <ac:spMk id="13" creationId="{B8DFA96E-6E2B-2CBC-663C-A05F16001F2E}"/>
          </ac:spMkLst>
        </pc:spChg>
        <pc:spChg chg="add del mod">
          <ac:chgData name="טליה סעדה" userId="056dd30a-a99a-408d-81a5-680e044369be" providerId="ADAL" clId="{13364952-0C5F-467D-94A3-A2DDA65A872E}" dt="2023-08-09T10:34:16.035" v="7603" actId="478"/>
          <ac:spMkLst>
            <pc:docMk/>
            <pc:sldMk cId="2158761327" sldId="275"/>
            <ac:spMk id="14" creationId="{4C050FDA-B734-DAA5-B256-8BF456D8766F}"/>
          </ac:spMkLst>
        </pc:spChg>
        <pc:spChg chg="add del mod">
          <ac:chgData name="טליה סעדה" userId="056dd30a-a99a-408d-81a5-680e044369be" providerId="ADAL" clId="{13364952-0C5F-467D-94A3-A2DDA65A872E}" dt="2023-08-09T10:28:01.098" v="7343" actId="478"/>
          <ac:spMkLst>
            <pc:docMk/>
            <pc:sldMk cId="2158761327" sldId="275"/>
            <ac:spMk id="15" creationId="{C3C93E72-5E5B-8E60-E10E-FDE0C39F2C81}"/>
          </ac:spMkLst>
        </pc:spChg>
        <pc:spChg chg="mod">
          <ac:chgData name="טליה סעדה" userId="056dd30a-a99a-408d-81a5-680e044369be" providerId="ADAL" clId="{13364952-0C5F-467D-94A3-A2DDA65A872E}" dt="2023-08-09T08:53:48.165" v="1663" actId="1076"/>
          <ac:spMkLst>
            <pc:docMk/>
            <pc:sldMk cId="2158761327" sldId="275"/>
            <ac:spMk id="17" creationId="{B057095B-28E1-27F1-4FC9-007AD64D1588}"/>
          </ac:spMkLst>
        </pc:spChg>
        <pc:spChg chg="mod">
          <ac:chgData name="טליה סעדה" userId="056dd30a-a99a-408d-81a5-680e044369be" providerId="ADAL" clId="{13364952-0C5F-467D-94A3-A2DDA65A872E}" dt="2023-08-09T10:15:19.059" v="5819" actId="1038"/>
          <ac:spMkLst>
            <pc:docMk/>
            <pc:sldMk cId="2158761327" sldId="275"/>
            <ac:spMk id="18" creationId="{9D2D2EEE-6B3E-79B0-EEEB-8B0E8A09284F}"/>
          </ac:spMkLst>
        </pc:spChg>
        <pc:spChg chg="add mod">
          <ac:chgData name="טליה סעדה" userId="056dd30a-a99a-408d-81a5-680e044369be" providerId="ADAL" clId="{13364952-0C5F-467D-94A3-A2DDA65A872E}" dt="2023-08-14T11:42:34.348" v="8645" actId="20577"/>
          <ac:spMkLst>
            <pc:docMk/>
            <pc:sldMk cId="2158761327" sldId="275"/>
            <ac:spMk id="19" creationId="{5250F446-F35F-3FD6-36E3-2CCA093344DF}"/>
          </ac:spMkLst>
        </pc:spChg>
        <pc:spChg chg="add del mod">
          <ac:chgData name="טליה סעדה" userId="056dd30a-a99a-408d-81a5-680e044369be" providerId="ADAL" clId="{13364952-0C5F-467D-94A3-A2DDA65A872E}" dt="2023-08-14T19:36:29.241" v="12138" actId="478"/>
          <ac:spMkLst>
            <pc:docMk/>
            <pc:sldMk cId="2158761327" sldId="275"/>
            <ac:spMk id="20" creationId="{A66E6747-1F1D-DF08-1991-0E63F6247619}"/>
          </ac:spMkLst>
        </pc:spChg>
        <pc:spChg chg="add del mod">
          <ac:chgData name="טליה סעדה" userId="056dd30a-a99a-408d-81a5-680e044369be" providerId="ADAL" clId="{13364952-0C5F-467D-94A3-A2DDA65A872E}" dt="2023-08-14T19:36:26.723" v="12137" actId="478"/>
          <ac:spMkLst>
            <pc:docMk/>
            <pc:sldMk cId="2158761327" sldId="275"/>
            <ac:spMk id="21" creationId="{73493DBD-D522-72E3-A66B-304938A9245B}"/>
          </ac:spMkLst>
        </pc:spChg>
        <pc:picChg chg="add del mod">
          <ac:chgData name="טליה סעדה" userId="056dd30a-a99a-408d-81a5-680e044369be" providerId="ADAL" clId="{13364952-0C5F-467D-94A3-A2DDA65A872E}" dt="2023-08-09T10:34:20.960" v="7604" actId="478"/>
          <ac:picMkLst>
            <pc:docMk/>
            <pc:sldMk cId="2158761327" sldId="275"/>
            <ac:picMk id="2" creationId="{4E73E18C-B3CF-BE0E-7C43-1C5DAB24A659}"/>
          </ac:picMkLst>
        </pc:picChg>
        <pc:picChg chg="add del mod">
          <ac:chgData name="טליה סעדה" userId="056dd30a-a99a-408d-81a5-680e044369be" providerId="ADAL" clId="{13364952-0C5F-467D-94A3-A2DDA65A872E}" dt="2023-08-09T10:34:20.960" v="7604" actId="478"/>
          <ac:picMkLst>
            <pc:docMk/>
            <pc:sldMk cId="2158761327" sldId="275"/>
            <ac:picMk id="3" creationId="{45E0E347-B366-F344-3455-875D8D7D9366}"/>
          </ac:picMkLst>
        </pc:picChg>
        <pc:picChg chg="add mod">
          <ac:chgData name="טליה סעדה" userId="056dd30a-a99a-408d-81a5-680e044369be" providerId="ADAL" clId="{13364952-0C5F-467D-94A3-A2DDA65A872E}" dt="2023-08-14T19:37:26.174" v="12328" actId="1038"/>
          <ac:picMkLst>
            <pc:docMk/>
            <pc:sldMk cId="2158761327" sldId="275"/>
            <ac:picMk id="5" creationId="{4324E70A-4775-DA79-5F0D-4566C5866221}"/>
          </ac:picMkLst>
        </pc:picChg>
        <pc:picChg chg="add del mod">
          <ac:chgData name="טליה סעדה" userId="056dd30a-a99a-408d-81a5-680e044369be" providerId="ADAL" clId="{13364952-0C5F-467D-94A3-A2DDA65A872E}" dt="2023-08-09T10:34:20.960" v="7604" actId="478"/>
          <ac:picMkLst>
            <pc:docMk/>
            <pc:sldMk cId="2158761327" sldId="275"/>
            <ac:picMk id="5" creationId="{F8D4805C-9B67-B291-15C3-498A74AB6D16}"/>
          </ac:picMkLst>
        </pc:picChg>
        <pc:picChg chg="add del mod">
          <ac:chgData name="טליה סעדה" userId="056dd30a-a99a-408d-81a5-680e044369be" providerId="ADAL" clId="{13364952-0C5F-467D-94A3-A2DDA65A872E}" dt="2023-08-09T10:34:20.960" v="7604" actId="478"/>
          <ac:picMkLst>
            <pc:docMk/>
            <pc:sldMk cId="2158761327" sldId="275"/>
            <ac:picMk id="6" creationId="{DEBD5FC0-5BE4-D13C-0547-9497B63D2600}"/>
          </ac:picMkLst>
        </pc:picChg>
      </pc:sldChg>
      <pc:sldChg chg="addSp delSp modSp add mod setBg">
        <pc:chgData name="טליה סעדה" userId="056dd30a-a99a-408d-81a5-680e044369be" providerId="ADAL" clId="{13364952-0C5F-467D-94A3-A2DDA65A872E}" dt="2023-08-09T10:24:30.204" v="6720" actId="478"/>
        <pc:sldMkLst>
          <pc:docMk/>
          <pc:sldMk cId="1512925838" sldId="276"/>
        </pc:sldMkLst>
        <pc:spChg chg="add mod">
          <ac:chgData name="טליה סעדה" userId="056dd30a-a99a-408d-81a5-680e044369be" providerId="ADAL" clId="{13364952-0C5F-467D-94A3-A2DDA65A872E}" dt="2023-08-09T10:14:23.262" v="5708" actId="1038"/>
          <ac:spMkLst>
            <pc:docMk/>
            <pc:sldMk cId="1512925838" sldId="276"/>
            <ac:spMk id="2" creationId="{14EBB1B8-31CD-0052-FDE9-43CC09611ACD}"/>
          </ac:spMkLst>
        </pc:spChg>
        <pc:spChg chg="add mod">
          <ac:chgData name="טליה סעדה" userId="056dd30a-a99a-408d-81a5-680e044369be" providerId="ADAL" clId="{13364952-0C5F-467D-94A3-A2DDA65A872E}" dt="2023-08-09T10:14:23.262" v="5708" actId="1038"/>
          <ac:spMkLst>
            <pc:docMk/>
            <pc:sldMk cId="1512925838" sldId="276"/>
            <ac:spMk id="3" creationId="{EDA61986-4B6F-2D77-B8EB-4BE5D5105398}"/>
          </ac:spMkLst>
        </pc:spChg>
        <pc:spChg chg="mod">
          <ac:chgData name="טליה סעדה" userId="056dd30a-a99a-408d-81a5-680e044369be" providerId="ADAL" clId="{13364952-0C5F-467D-94A3-A2DDA65A872E}" dt="2023-08-09T10:14:12.403" v="5665" actId="1037"/>
          <ac:spMkLst>
            <pc:docMk/>
            <pc:sldMk cId="1512925838" sldId="276"/>
            <ac:spMk id="4" creationId="{7BBEA419-996C-1CE6-FE49-A49B0D03F206}"/>
          </ac:spMkLst>
        </pc:spChg>
        <pc:spChg chg="mod">
          <ac:chgData name="טליה סעדה" userId="056dd30a-a99a-408d-81a5-680e044369be" providerId="ADAL" clId="{13364952-0C5F-467D-94A3-A2DDA65A872E}" dt="2023-08-09T10:14:29.114" v="5724" actId="1038"/>
          <ac:spMkLst>
            <pc:docMk/>
            <pc:sldMk cId="1512925838" sldId="276"/>
            <ac:spMk id="7" creationId="{51AC0251-85E4-8717-0FAA-D11F9F24F6FA}"/>
          </ac:spMkLst>
        </pc:spChg>
        <pc:spChg chg="mod">
          <ac:chgData name="טליה סעדה" userId="056dd30a-a99a-408d-81a5-680e044369be" providerId="ADAL" clId="{13364952-0C5F-467D-94A3-A2DDA65A872E}" dt="2023-08-09T10:14:38.957" v="5763" actId="14100"/>
          <ac:spMkLst>
            <pc:docMk/>
            <pc:sldMk cId="1512925838" sldId="276"/>
            <ac:spMk id="8" creationId="{674A7EB3-1A07-16A2-C88C-1DCFF7CA4DE5}"/>
          </ac:spMkLst>
        </pc:spChg>
        <pc:spChg chg="mod">
          <ac:chgData name="טליה סעדה" userId="056dd30a-a99a-408d-81a5-680e044369be" providerId="ADAL" clId="{13364952-0C5F-467D-94A3-A2DDA65A872E}" dt="2023-08-09T10:14:41.705" v="5777" actId="1037"/>
          <ac:spMkLst>
            <pc:docMk/>
            <pc:sldMk cId="1512925838" sldId="276"/>
            <ac:spMk id="9" creationId="{E448A478-2BFF-7D27-1362-14C98AE8F2EA}"/>
          </ac:spMkLst>
        </pc:spChg>
        <pc:spChg chg="mod">
          <ac:chgData name="טליה סעדה" userId="056dd30a-a99a-408d-81a5-680e044369be" providerId="ADAL" clId="{13364952-0C5F-467D-94A3-A2DDA65A872E}" dt="2023-08-09T08:56:07.751" v="1679" actId="1076"/>
          <ac:spMkLst>
            <pc:docMk/>
            <pc:sldMk cId="1512925838" sldId="276"/>
            <ac:spMk id="11" creationId="{2E449B51-9B57-C65F-6737-49C4A919B791}"/>
          </ac:spMkLst>
        </pc:spChg>
        <pc:spChg chg="mod">
          <ac:chgData name="טליה סעדה" userId="056dd30a-a99a-408d-81a5-680e044369be" providerId="ADAL" clId="{13364952-0C5F-467D-94A3-A2DDA65A872E}" dt="2023-08-09T08:56:07.751" v="1679" actId="1076"/>
          <ac:spMkLst>
            <pc:docMk/>
            <pc:sldMk cId="1512925838" sldId="276"/>
            <ac:spMk id="13" creationId="{B8DFA96E-6E2B-2CBC-663C-A05F16001F2E}"/>
          </ac:spMkLst>
        </pc:spChg>
        <pc:spChg chg="add mod">
          <ac:chgData name="טליה סעדה" userId="056dd30a-a99a-408d-81a5-680e044369be" providerId="ADAL" clId="{13364952-0C5F-467D-94A3-A2DDA65A872E}" dt="2023-08-09T08:58:15.489" v="1700" actId="1076"/>
          <ac:spMkLst>
            <pc:docMk/>
            <pc:sldMk cId="1512925838" sldId="276"/>
            <ac:spMk id="14" creationId="{1C22E762-0349-F572-D18F-3F8F3DA677D1}"/>
          </ac:spMkLst>
        </pc:spChg>
        <pc:spChg chg="add mod">
          <ac:chgData name="טליה סעדה" userId="056dd30a-a99a-408d-81a5-680e044369be" providerId="ADAL" clId="{13364952-0C5F-467D-94A3-A2DDA65A872E}" dt="2023-08-09T08:58:15.489" v="1700" actId="1076"/>
          <ac:spMkLst>
            <pc:docMk/>
            <pc:sldMk cId="1512925838" sldId="276"/>
            <ac:spMk id="15" creationId="{D0C7E706-0B1C-BDAB-B1D1-FFCF7C2FFB5E}"/>
          </ac:spMkLst>
        </pc:spChg>
        <pc:spChg chg="add mod">
          <ac:chgData name="טליה סעדה" userId="056dd30a-a99a-408d-81a5-680e044369be" providerId="ADAL" clId="{13364952-0C5F-467D-94A3-A2DDA65A872E}" dt="2023-08-09T08:58:15.489" v="1700" actId="1076"/>
          <ac:spMkLst>
            <pc:docMk/>
            <pc:sldMk cId="1512925838" sldId="276"/>
            <ac:spMk id="16" creationId="{1695A5F5-1420-AAF6-FBF2-0A6793B97FAB}"/>
          </ac:spMkLst>
        </pc:spChg>
        <pc:spChg chg="del">
          <ac:chgData name="טליה סעדה" userId="056dd30a-a99a-408d-81a5-680e044369be" providerId="ADAL" clId="{13364952-0C5F-467D-94A3-A2DDA65A872E}" dt="2023-08-09T08:56:18.730" v="1682" actId="478"/>
          <ac:spMkLst>
            <pc:docMk/>
            <pc:sldMk cId="1512925838" sldId="276"/>
            <ac:spMk id="17" creationId="{B057095B-28E1-27F1-4FC9-007AD64D1588}"/>
          </ac:spMkLst>
        </pc:spChg>
        <pc:spChg chg="mod">
          <ac:chgData name="טליה סעדה" userId="056dd30a-a99a-408d-81a5-680e044369be" providerId="ADAL" clId="{13364952-0C5F-467D-94A3-A2DDA65A872E}" dt="2023-08-09T08:55:44.282" v="1674" actId="1076"/>
          <ac:spMkLst>
            <pc:docMk/>
            <pc:sldMk cId="1512925838" sldId="276"/>
            <ac:spMk id="18" creationId="{9D2D2EEE-6B3E-79B0-EEEB-8B0E8A09284F}"/>
          </ac:spMkLst>
        </pc:spChg>
        <pc:spChg chg="add del mod">
          <ac:chgData name="טליה סעדה" userId="056dd30a-a99a-408d-81a5-680e044369be" providerId="ADAL" clId="{13364952-0C5F-467D-94A3-A2DDA65A872E}" dt="2023-08-09T10:24:29.127" v="6719" actId="478"/>
          <ac:spMkLst>
            <pc:docMk/>
            <pc:sldMk cId="1512925838" sldId="276"/>
            <ac:spMk id="19" creationId="{5238BCCD-EDC5-64DB-9266-FABAE7FFC631}"/>
          </ac:spMkLst>
        </pc:spChg>
        <pc:spChg chg="mod">
          <ac:chgData name="טליה סעדה" userId="056dd30a-a99a-408d-81a5-680e044369be" providerId="ADAL" clId="{13364952-0C5F-467D-94A3-A2DDA65A872E}" dt="2023-08-09T09:09:16.714" v="2706" actId="1035"/>
          <ac:spMkLst>
            <pc:docMk/>
            <pc:sldMk cId="1512925838" sldId="276"/>
            <ac:spMk id="21" creationId="{D407189F-9499-A105-CC1D-C99F7BAAD3F8}"/>
          </ac:spMkLst>
        </pc:spChg>
        <pc:grpChg chg="add del mod">
          <ac:chgData name="טליה סעדה" userId="056dd30a-a99a-408d-81a5-680e044369be" providerId="ADAL" clId="{13364952-0C5F-467D-94A3-A2DDA65A872E}" dt="2023-08-09T10:24:30.204" v="6720" actId="478"/>
          <ac:grpSpMkLst>
            <pc:docMk/>
            <pc:sldMk cId="1512925838" sldId="276"/>
            <ac:grpSpMk id="20" creationId="{7FF292BF-D844-F62E-AE6A-EA461C508200}"/>
          </ac:grpSpMkLst>
        </pc:grpChg>
        <pc:picChg chg="add mod">
          <ac:chgData name="טליה סעדה" userId="056dd30a-a99a-408d-81a5-680e044369be" providerId="ADAL" clId="{13364952-0C5F-467D-94A3-A2DDA65A872E}" dt="2023-08-09T08:58:15.489" v="1700" actId="1076"/>
          <ac:picMkLst>
            <pc:docMk/>
            <pc:sldMk cId="1512925838" sldId="276"/>
            <ac:picMk id="5" creationId="{E739E44E-9CB7-A749-8D7D-EEBE3C01BDDC}"/>
          </ac:picMkLst>
        </pc:picChg>
        <pc:picChg chg="add mod">
          <ac:chgData name="טליה סעדה" userId="056dd30a-a99a-408d-81a5-680e044369be" providerId="ADAL" clId="{13364952-0C5F-467D-94A3-A2DDA65A872E}" dt="2023-08-09T08:58:15.489" v="1700" actId="1076"/>
          <ac:picMkLst>
            <pc:docMk/>
            <pc:sldMk cId="1512925838" sldId="276"/>
            <ac:picMk id="6" creationId="{5E4DDC33-D6F9-CF56-215F-EA3124CEF9E1}"/>
          </ac:picMkLst>
        </pc:picChg>
        <pc:picChg chg="add mod">
          <ac:chgData name="טליה סעדה" userId="056dd30a-a99a-408d-81a5-680e044369be" providerId="ADAL" clId="{13364952-0C5F-467D-94A3-A2DDA65A872E}" dt="2023-08-09T08:58:15.489" v="1700" actId="1076"/>
          <ac:picMkLst>
            <pc:docMk/>
            <pc:sldMk cId="1512925838" sldId="276"/>
            <ac:picMk id="10" creationId="{CD1BAB8B-80CA-0C08-BA6D-46A1DA440E50}"/>
          </ac:picMkLst>
        </pc:picChg>
        <pc:picChg chg="add mod">
          <ac:chgData name="טליה סעדה" userId="056dd30a-a99a-408d-81a5-680e044369be" providerId="ADAL" clId="{13364952-0C5F-467D-94A3-A2DDA65A872E}" dt="2023-08-09T08:58:15.489" v="1700" actId="1076"/>
          <ac:picMkLst>
            <pc:docMk/>
            <pc:sldMk cId="1512925838" sldId="276"/>
            <ac:picMk id="12" creationId="{9DE37677-1A8D-5B12-BBC9-998EBA731E30}"/>
          </ac:picMkLst>
        </pc:picChg>
        <pc:picChg chg="mod">
          <ac:chgData name="טליה סעדה" userId="056dd30a-a99a-408d-81a5-680e044369be" providerId="ADAL" clId="{13364952-0C5F-467D-94A3-A2DDA65A872E}" dt="2023-08-09T09:09:16.714" v="2706" actId="1035"/>
          <ac:picMkLst>
            <pc:docMk/>
            <pc:sldMk cId="1512925838" sldId="276"/>
            <ac:picMk id="22" creationId="{E6210CC1-87B3-BE6A-2936-C84CABE88BEE}"/>
          </ac:picMkLst>
        </pc:picChg>
      </pc:sldChg>
      <pc:sldChg chg="addSp delSp modSp add mod setBg">
        <pc:chgData name="טליה סעדה" userId="056dd30a-a99a-408d-81a5-680e044369be" providerId="ADAL" clId="{13364952-0C5F-467D-94A3-A2DDA65A872E}" dt="2023-08-09T10:58:18.483" v="8643" actId="1038"/>
        <pc:sldMkLst>
          <pc:docMk/>
          <pc:sldMk cId="3627325621" sldId="277"/>
        </pc:sldMkLst>
        <pc:spChg chg="add mod">
          <ac:chgData name="טליה סעדה" userId="056dd30a-a99a-408d-81a5-680e044369be" providerId="ADAL" clId="{13364952-0C5F-467D-94A3-A2DDA65A872E}" dt="2023-08-09T09:07:44.332" v="2425" actId="20578"/>
          <ac:spMkLst>
            <pc:docMk/>
            <pc:sldMk cId="3627325621" sldId="277"/>
            <ac:spMk id="2" creationId="{2DAFFE54-5288-0AFF-598D-EA2C5E79D0FB}"/>
          </ac:spMkLst>
        </pc:spChg>
        <pc:spChg chg="mod">
          <ac:chgData name="טליה סעדה" userId="056dd30a-a99a-408d-81a5-680e044369be" providerId="ADAL" clId="{13364952-0C5F-467D-94A3-A2DDA65A872E}" dt="2023-08-09T10:14:49.374" v="5780" actId="1037"/>
          <ac:spMkLst>
            <pc:docMk/>
            <pc:sldMk cId="3627325621" sldId="277"/>
            <ac:spMk id="4" creationId="{7BBEA419-996C-1CE6-FE49-A49B0D03F206}"/>
          </ac:spMkLst>
        </pc:spChg>
        <pc:spChg chg="mod">
          <ac:chgData name="טליה סעדה" userId="056dd30a-a99a-408d-81a5-680e044369be" providerId="ADAL" clId="{13364952-0C5F-467D-94A3-A2DDA65A872E}" dt="2023-08-09T09:02:27.438" v="2026"/>
          <ac:spMkLst>
            <pc:docMk/>
            <pc:sldMk cId="3627325621" sldId="277"/>
            <ac:spMk id="5" creationId="{63B9CF87-0A78-BAF4-6CF9-2F0B10002C3A}"/>
          </ac:spMkLst>
        </pc:spChg>
        <pc:spChg chg="mod">
          <ac:chgData name="טליה סעדה" userId="056dd30a-a99a-408d-81a5-680e044369be" providerId="ADAL" clId="{13364952-0C5F-467D-94A3-A2DDA65A872E}" dt="2023-08-09T10:14:03.416" v="5653" actId="14100"/>
          <ac:spMkLst>
            <pc:docMk/>
            <pc:sldMk cId="3627325621" sldId="277"/>
            <ac:spMk id="7" creationId="{51AC0251-85E4-8717-0FAA-D11F9F24F6FA}"/>
          </ac:spMkLst>
        </pc:spChg>
        <pc:spChg chg="mod">
          <ac:chgData name="טליה סעדה" userId="056dd30a-a99a-408d-81a5-680e044369be" providerId="ADAL" clId="{13364952-0C5F-467D-94A3-A2DDA65A872E}" dt="2023-08-09T10:12:40.538" v="5593" actId="1037"/>
          <ac:spMkLst>
            <pc:docMk/>
            <pc:sldMk cId="3627325621" sldId="277"/>
            <ac:spMk id="8" creationId="{674A7EB3-1A07-16A2-C88C-1DCFF7CA4DE5}"/>
          </ac:spMkLst>
        </pc:spChg>
        <pc:spChg chg="mod">
          <ac:chgData name="טליה סעדה" userId="056dd30a-a99a-408d-81a5-680e044369be" providerId="ADAL" clId="{13364952-0C5F-467D-94A3-A2DDA65A872E}" dt="2023-08-09T10:03:25.557" v="4330" actId="207"/>
          <ac:spMkLst>
            <pc:docMk/>
            <pc:sldMk cId="3627325621" sldId="277"/>
            <ac:spMk id="9" creationId="{E448A478-2BFF-7D27-1362-14C98AE8F2EA}"/>
          </ac:spMkLst>
        </pc:spChg>
        <pc:spChg chg="add del mod ord">
          <ac:chgData name="טליה סעדה" userId="056dd30a-a99a-408d-81a5-680e044369be" providerId="ADAL" clId="{13364952-0C5F-467D-94A3-A2DDA65A872E}" dt="2023-08-09T10:22:19.771" v="6271" actId="478"/>
          <ac:spMkLst>
            <pc:docMk/>
            <pc:sldMk cId="3627325621" sldId="277"/>
            <ac:spMk id="10" creationId="{2C43FC5B-F75E-01B5-6499-79E28FAA1F47}"/>
          </ac:spMkLst>
        </pc:spChg>
        <pc:spChg chg="del mod">
          <ac:chgData name="טליה סעדה" userId="056dd30a-a99a-408d-81a5-680e044369be" providerId="ADAL" clId="{13364952-0C5F-467D-94A3-A2DDA65A872E}" dt="2023-08-09T10:09:18.285" v="4904" actId="478"/>
          <ac:spMkLst>
            <pc:docMk/>
            <pc:sldMk cId="3627325621" sldId="277"/>
            <ac:spMk id="11" creationId="{2E449B51-9B57-C65F-6737-49C4A919B791}"/>
          </ac:spMkLst>
        </pc:spChg>
        <pc:spChg chg="add del mod">
          <ac:chgData name="טליה סעדה" userId="056dd30a-a99a-408d-81a5-680e044369be" providerId="ADAL" clId="{13364952-0C5F-467D-94A3-A2DDA65A872E}" dt="2023-08-09T10:08:27.636" v="4790" actId="478"/>
          <ac:spMkLst>
            <pc:docMk/>
            <pc:sldMk cId="3627325621" sldId="277"/>
            <ac:spMk id="12" creationId="{F2BA5C94-CB63-D7BD-61D0-ADAF1311CD71}"/>
          </ac:spMkLst>
        </pc:spChg>
        <pc:spChg chg="mod">
          <ac:chgData name="טליה סעדה" userId="056dd30a-a99a-408d-81a5-680e044369be" providerId="ADAL" clId="{13364952-0C5F-467D-94A3-A2DDA65A872E}" dt="2023-08-09T09:02:09.492" v="2022" actId="403"/>
          <ac:spMkLst>
            <pc:docMk/>
            <pc:sldMk cId="3627325621" sldId="277"/>
            <ac:spMk id="13" creationId="{B8DFA96E-6E2B-2CBC-663C-A05F16001F2E}"/>
          </ac:spMkLst>
        </pc:spChg>
        <pc:spChg chg="mod">
          <ac:chgData name="טליה סעדה" userId="056dd30a-a99a-408d-81a5-680e044369be" providerId="ADAL" clId="{13364952-0C5F-467D-94A3-A2DDA65A872E}" dt="2023-08-09T09:01:05.707" v="1949" actId="1038"/>
          <ac:spMkLst>
            <pc:docMk/>
            <pc:sldMk cId="3627325621" sldId="277"/>
            <ac:spMk id="17" creationId="{B057095B-28E1-27F1-4FC9-007AD64D1588}"/>
          </ac:spMkLst>
        </pc:spChg>
        <pc:spChg chg="mod">
          <ac:chgData name="טליה סעדה" userId="056dd30a-a99a-408d-81a5-680e044369be" providerId="ADAL" clId="{13364952-0C5F-467D-94A3-A2DDA65A872E}" dt="2023-08-09T09:01:05.707" v="1949" actId="1038"/>
          <ac:spMkLst>
            <pc:docMk/>
            <pc:sldMk cId="3627325621" sldId="277"/>
            <ac:spMk id="18" creationId="{9D2D2EEE-6B3E-79B0-EEEB-8B0E8A09284F}"/>
          </ac:spMkLst>
        </pc:spChg>
        <pc:spChg chg="del">
          <ac:chgData name="טליה סעדה" userId="056dd30a-a99a-408d-81a5-680e044369be" providerId="ADAL" clId="{13364952-0C5F-467D-94A3-A2DDA65A872E}" dt="2023-08-09T10:20:42.255" v="6038" actId="478"/>
          <ac:spMkLst>
            <pc:docMk/>
            <pc:sldMk cId="3627325621" sldId="277"/>
            <ac:spMk id="21" creationId="{3837ACEA-D2EA-A759-64FB-F70824E09731}"/>
          </ac:spMkLst>
        </pc:spChg>
        <pc:spChg chg="del">
          <ac:chgData name="טליה סעדה" userId="056dd30a-a99a-408d-81a5-680e044369be" providerId="ADAL" clId="{13364952-0C5F-467D-94A3-A2DDA65A872E}" dt="2023-08-09T10:20:41.392" v="6037" actId="478"/>
          <ac:spMkLst>
            <pc:docMk/>
            <pc:sldMk cId="3627325621" sldId="277"/>
            <ac:spMk id="22" creationId="{E1938328-DF69-FF82-DB37-D5BC7D181B72}"/>
          </ac:spMkLst>
        </pc:spChg>
        <pc:spChg chg="del">
          <ac:chgData name="טליה סעדה" userId="056dd30a-a99a-408d-81a5-680e044369be" providerId="ADAL" clId="{13364952-0C5F-467D-94A3-A2DDA65A872E}" dt="2023-08-09T10:20:39.459" v="6036" actId="478"/>
          <ac:spMkLst>
            <pc:docMk/>
            <pc:sldMk cId="3627325621" sldId="277"/>
            <ac:spMk id="23" creationId="{CA6708A2-A151-924D-089B-677FCAB3B9EA}"/>
          </ac:spMkLst>
        </pc:spChg>
        <pc:spChg chg="add del mod">
          <ac:chgData name="טליה סעדה" userId="056dd30a-a99a-408d-81a5-680e044369be" providerId="ADAL" clId="{13364952-0C5F-467D-94A3-A2DDA65A872E}" dt="2023-08-09T10:22:05.379" v="6269" actId="478"/>
          <ac:spMkLst>
            <pc:docMk/>
            <pc:sldMk cId="3627325621" sldId="277"/>
            <ac:spMk id="25" creationId="{9ED1E23B-0789-6E17-161F-000C6E64767B}"/>
          </ac:spMkLst>
        </pc:spChg>
        <pc:spChg chg="add del mod">
          <ac:chgData name="טליה סעדה" userId="056dd30a-a99a-408d-81a5-680e044369be" providerId="ADAL" clId="{13364952-0C5F-467D-94A3-A2DDA65A872E}" dt="2023-08-09T10:22:10.593" v="6270" actId="478"/>
          <ac:spMkLst>
            <pc:docMk/>
            <pc:sldMk cId="3627325621" sldId="277"/>
            <ac:spMk id="26" creationId="{F87FE0ED-D58E-B82C-4C38-9EE23A67EC66}"/>
          </ac:spMkLst>
        </pc:spChg>
        <pc:spChg chg="add mod">
          <ac:chgData name="טליה סעדה" userId="056dd30a-a99a-408d-81a5-680e044369be" providerId="ADAL" clId="{13364952-0C5F-467D-94A3-A2DDA65A872E}" dt="2023-08-09T10:58:18.483" v="8643" actId="1038"/>
          <ac:spMkLst>
            <pc:docMk/>
            <pc:sldMk cId="3627325621" sldId="277"/>
            <ac:spMk id="27" creationId="{A432EF46-6625-0F4B-9854-558214DBEA98}"/>
          </ac:spMkLst>
        </pc:spChg>
        <pc:grpChg chg="add mod">
          <ac:chgData name="טליה סעדה" userId="056dd30a-a99a-408d-81a5-680e044369be" providerId="ADAL" clId="{13364952-0C5F-467D-94A3-A2DDA65A872E}" dt="2023-08-09T09:02:27.438" v="2026"/>
          <ac:grpSpMkLst>
            <pc:docMk/>
            <pc:sldMk cId="3627325621" sldId="277"/>
            <ac:grpSpMk id="3" creationId="{24A7A470-118A-B94A-D825-E20DBD1C078C}"/>
          </ac:grpSpMkLst>
        </pc:grpChg>
        <pc:picChg chg="mod">
          <ac:chgData name="טליה סעדה" userId="056dd30a-a99a-408d-81a5-680e044369be" providerId="ADAL" clId="{13364952-0C5F-467D-94A3-A2DDA65A872E}" dt="2023-08-09T09:02:27.438" v="2026"/>
          <ac:picMkLst>
            <pc:docMk/>
            <pc:sldMk cId="3627325621" sldId="277"/>
            <ac:picMk id="6" creationId="{856325F5-EAE1-1A02-C0F1-FA18E5E80469}"/>
          </ac:picMkLst>
        </pc:picChg>
        <pc:picChg chg="del">
          <ac:chgData name="טליה סעדה" userId="056dd30a-a99a-408d-81a5-680e044369be" providerId="ADAL" clId="{13364952-0C5F-467D-94A3-A2DDA65A872E}" dt="2023-08-09T10:20:38.012" v="6035" actId="478"/>
          <ac:picMkLst>
            <pc:docMk/>
            <pc:sldMk cId="3627325621" sldId="277"/>
            <ac:picMk id="15" creationId="{39359276-4C26-DCD0-ED01-F95E9F413943}"/>
          </ac:picMkLst>
        </pc:picChg>
        <pc:picChg chg="del">
          <ac:chgData name="טליה סעדה" userId="056dd30a-a99a-408d-81a5-680e044369be" providerId="ADAL" clId="{13364952-0C5F-467D-94A3-A2DDA65A872E}" dt="2023-08-09T10:20:37.179" v="6034" actId="478"/>
          <ac:picMkLst>
            <pc:docMk/>
            <pc:sldMk cId="3627325621" sldId="277"/>
            <ac:picMk id="16" creationId="{F2635BEE-4948-930E-0670-58C395B98EC0}"/>
          </ac:picMkLst>
        </pc:picChg>
        <pc:picChg chg="del">
          <ac:chgData name="טליה סעדה" userId="056dd30a-a99a-408d-81a5-680e044369be" providerId="ADAL" clId="{13364952-0C5F-467D-94A3-A2DDA65A872E}" dt="2023-08-09T10:20:35.846" v="6033" actId="478"/>
          <ac:picMkLst>
            <pc:docMk/>
            <pc:sldMk cId="3627325621" sldId="277"/>
            <ac:picMk id="19" creationId="{75F99DE1-01F3-41DC-0D4E-3970D09E37D3}"/>
          </ac:picMkLst>
        </pc:picChg>
        <pc:picChg chg="del">
          <ac:chgData name="טליה סעדה" userId="056dd30a-a99a-408d-81a5-680e044369be" providerId="ADAL" clId="{13364952-0C5F-467D-94A3-A2DDA65A872E}" dt="2023-08-09T10:20:34.491" v="6032" actId="478"/>
          <ac:picMkLst>
            <pc:docMk/>
            <pc:sldMk cId="3627325621" sldId="277"/>
            <ac:picMk id="20" creationId="{2BA96E08-BFEB-A3CA-8D1B-8B9107347F0F}"/>
          </ac:picMkLst>
        </pc:picChg>
        <pc:picChg chg="add del">
          <ac:chgData name="טליה סעדה" userId="056dd30a-a99a-408d-81a5-680e044369be" providerId="ADAL" clId="{13364952-0C5F-467D-94A3-A2DDA65A872E}" dt="2023-08-09T10:08:39.920" v="4792" actId="22"/>
          <ac:picMkLst>
            <pc:docMk/>
            <pc:sldMk cId="3627325621" sldId="277"/>
            <ac:picMk id="24" creationId="{8C849D6E-7385-8E5F-10CA-193C1E7F9AF3}"/>
          </ac:picMkLst>
        </pc:picChg>
      </pc:sldChg>
      <pc:sldChg chg="addSp delSp modSp add mod">
        <pc:chgData name="טליה סעדה" userId="056dd30a-a99a-408d-81a5-680e044369be" providerId="ADAL" clId="{13364952-0C5F-467D-94A3-A2DDA65A872E}" dt="2023-08-14T19:41:03.995" v="12552" actId="1076"/>
        <pc:sldMkLst>
          <pc:docMk/>
          <pc:sldMk cId="1595486843" sldId="278"/>
        </pc:sldMkLst>
        <pc:spChg chg="add mod">
          <ac:chgData name="טליה סעדה" userId="056dd30a-a99a-408d-81a5-680e044369be" providerId="ADAL" clId="{13364952-0C5F-467D-94A3-A2DDA65A872E}" dt="2023-08-09T09:04:54.858" v="2157" actId="1076"/>
          <ac:spMkLst>
            <pc:docMk/>
            <pc:sldMk cId="1595486843" sldId="278"/>
            <ac:spMk id="3" creationId="{C3D9BF49-05A8-5AC5-C25D-E1B3C93D6D31}"/>
          </ac:spMkLst>
        </pc:spChg>
        <pc:spChg chg="mod">
          <ac:chgData name="טליה סעדה" userId="056dd30a-a99a-408d-81a5-680e044369be" providerId="ADAL" clId="{13364952-0C5F-467D-94A3-A2DDA65A872E}" dt="2023-08-09T10:13:47.764" v="5651" actId="14100"/>
          <ac:spMkLst>
            <pc:docMk/>
            <pc:sldMk cId="1595486843" sldId="278"/>
            <ac:spMk id="4" creationId="{7BBEA419-996C-1CE6-FE49-A49B0D03F206}"/>
          </ac:spMkLst>
        </pc:spChg>
        <pc:spChg chg="add del mod">
          <ac:chgData name="טליה סעדה" userId="056dd30a-a99a-408d-81a5-680e044369be" providerId="ADAL" clId="{13364952-0C5F-467D-94A3-A2DDA65A872E}" dt="2023-08-09T10:07:48.416" v="4678"/>
          <ac:spMkLst>
            <pc:docMk/>
            <pc:sldMk cId="1595486843" sldId="278"/>
            <ac:spMk id="5" creationId="{5EB43D53-E8AD-86CF-D267-44C3E91803A7}"/>
          </ac:spMkLst>
        </pc:spChg>
        <pc:spChg chg="add del mod">
          <ac:chgData name="טליה סעדה" userId="056dd30a-a99a-408d-81a5-680e044369be" providerId="ADAL" clId="{13364952-0C5F-467D-94A3-A2DDA65A872E}" dt="2023-08-09T10:18:31.841" v="6029" actId="21"/>
          <ac:spMkLst>
            <pc:docMk/>
            <pc:sldMk cId="1595486843" sldId="278"/>
            <ac:spMk id="6" creationId="{96A6C030-637E-8B08-1D79-83BC261570E2}"/>
          </ac:spMkLst>
        </pc:spChg>
        <pc:spChg chg="mod">
          <ac:chgData name="טליה סעדה" userId="056dd30a-a99a-408d-81a5-680e044369be" providerId="ADAL" clId="{13364952-0C5F-467D-94A3-A2DDA65A872E}" dt="2023-08-09T10:12:18.470" v="5546" actId="1037"/>
          <ac:spMkLst>
            <pc:docMk/>
            <pc:sldMk cId="1595486843" sldId="278"/>
            <ac:spMk id="7" creationId="{51AC0251-85E4-8717-0FAA-D11F9F24F6FA}"/>
          </ac:spMkLst>
        </pc:spChg>
        <pc:spChg chg="mod">
          <ac:chgData name="טליה סעדה" userId="056dd30a-a99a-408d-81a5-680e044369be" providerId="ADAL" clId="{13364952-0C5F-467D-94A3-A2DDA65A872E}" dt="2023-08-09T10:03:06.326" v="4281" actId="1038"/>
          <ac:spMkLst>
            <pc:docMk/>
            <pc:sldMk cId="1595486843" sldId="278"/>
            <ac:spMk id="8" creationId="{674A7EB3-1A07-16A2-C88C-1DCFF7CA4DE5}"/>
          </ac:spMkLst>
        </pc:spChg>
        <pc:spChg chg="mod">
          <ac:chgData name="טליה סעדה" userId="056dd30a-a99a-408d-81a5-680e044369be" providerId="ADAL" clId="{13364952-0C5F-467D-94A3-A2DDA65A872E}" dt="2023-08-09T10:03:01.410" v="4261" actId="207"/>
          <ac:spMkLst>
            <pc:docMk/>
            <pc:sldMk cId="1595486843" sldId="278"/>
            <ac:spMk id="9" creationId="{E448A478-2BFF-7D27-1362-14C98AE8F2EA}"/>
          </ac:spMkLst>
        </pc:spChg>
        <pc:spChg chg="mod">
          <ac:chgData name="טליה סעדה" userId="056dd30a-a99a-408d-81a5-680e044369be" providerId="ADAL" clId="{13364952-0C5F-467D-94A3-A2DDA65A872E}" dt="2023-08-09T09:04:31.791" v="2152" actId="1076"/>
          <ac:spMkLst>
            <pc:docMk/>
            <pc:sldMk cId="1595486843" sldId="278"/>
            <ac:spMk id="11" creationId="{2E449B51-9B57-C65F-6737-49C4A919B791}"/>
          </ac:spMkLst>
        </pc:spChg>
        <pc:spChg chg="mod">
          <ac:chgData name="טליה סעדה" userId="056dd30a-a99a-408d-81a5-680e044369be" providerId="ADAL" clId="{13364952-0C5F-467D-94A3-A2DDA65A872E}" dt="2023-08-09T10:11:15.985" v="5487" actId="1038"/>
          <ac:spMkLst>
            <pc:docMk/>
            <pc:sldMk cId="1595486843" sldId="278"/>
            <ac:spMk id="12" creationId="{DA893832-8071-E681-7BE8-A007D3CFCD38}"/>
          </ac:spMkLst>
        </pc:spChg>
        <pc:spChg chg="add del mod">
          <ac:chgData name="טליה סעדה" userId="056dd30a-a99a-408d-81a5-680e044369be" providerId="ADAL" clId="{13364952-0C5F-467D-94A3-A2DDA65A872E}" dt="2023-08-09T10:07:27.702" v="4573" actId="21"/>
          <ac:spMkLst>
            <pc:docMk/>
            <pc:sldMk cId="1595486843" sldId="278"/>
            <ac:spMk id="13" creationId="{B8DFA96E-6E2B-2CBC-663C-A05F16001F2E}"/>
          </ac:spMkLst>
        </pc:spChg>
        <pc:spChg chg="mod">
          <ac:chgData name="טליה סעדה" userId="056dd30a-a99a-408d-81a5-680e044369be" providerId="ADAL" clId="{13364952-0C5F-467D-94A3-A2DDA65A872E}" dt="2023-08-09T10:07:28.922" v="4574" actId="1076"/>
          <ac:spMkLst>
            <pc:docMk/>
            <pc:sldMk cId="1595486843" sldId="278"/>
            <ac:spMk id="17" creationId="{B057095B-28E1-27F1-4FC9-007AD64D1588}"/>
          </ac:spMkLst>
        </pc:spChg>
        <pc:spChg chg="mod">
          <ac:chgData name="טליה סעדה" userId="056dd30a-a99a-408d-81a5-680e044369be" providerId="ADAL" clId="{13364952-0C5F-467D-94A3-A2DDA65A872E}" dt="2023-08-09T10:07:29.256" v="4575" actId="1076"/>
          <ac:spMkLst>
            <pc:docMk/>
            <pc:sldMk cId="1595486843" sldId="278"/>
            <ac:spMk id="18" creationId="{9D2D2EEE-6B3E-79B0-EEEB-8B0E8A09284F}"/>
          </ac:spMkLst>
        </pc:spChg>
        <pc:spChg chg="del mod">
          <ac:chgData name="טליה סעדה" userId="056dd30a-a99a-408d-81a5-680e044369be" providerId="ADAL" clId="{13364952-0C5F-467D-94A3-A2DDA65A872E}" dt="2023-08-09T10:10:48.212" v="5215" actId="478"/>
          <ac:spMkLst>
            <pc:docMk/>
            <pc:sldMk cId="1595486843" sldId="278"/>
            <ac:spMk id="27" creationId="{0B23A09F-52F5-DF82-C66A-0C15A77723ED}"/>
          </ac:spMkLst>
        </pc:spChg>
        <pc:grpChg chg="add del mod">
          <ac:chgData name="טליה סעדה" userId="056dd30a-a99a-408d-81a5-680e044369be" providerId="ADAL" clId="{13364952-0C5F-467D-94A3-A2DDA65A872E}" dt="2023-08-09T10:18:28.241" v="6028" actId="478"/>
          <ac:grpSpMkLst>
            <pc:docMk/>
            <pc:sldMk cId="1595486843" sldId="278"/>
            <ac:grpSpMk id="10" creationId="{95AA9B44-98C3-6A34-C2D7-BD6CAFC4C4D4}"/>
          </ac:grpSpMkLst>
        </pc:grpChg>
        <pc:grpChg chg="del">
          <ac:chgData name="טליה סעדה" userId="056dd30a-a99a-408d-81a5-680e044369be" providerId="ADAL" clId="{13364952-0C5F-467D-94A3-A2DDA65A872E}" dt="2023-08-09T10:11:04.939" v="5370" actId="478"/>
          <ac:grpSpMkLst>
            <pc:docMk/>
            <pc:sldMk cId="1595486843" sldId="278"/>
            <ac:grpSpMk id="24" creationId="{4C70587E-67FA-364B-7142-FB211B019D81}"/>
          </ac:grpSpMkLst>
        </pc:grpChg>
        <pc:picChg chg="add mod">
          <ac:chgData name="טליה סעדה" userId="056dd30a-a99a-408d-81a5-680e044369be" providerId="ADAL" clId="{13364952-0C5F-467D-94A3-A2DDA65A872E}" dt="2023-08-14T19:41:03.995" v="12552" actId="1076"/>
          <ac:picMkLst>
            <pc:docMk/>
            <pc:sldMk cId="1595486843" sldId="278"/>
            <ac:picMk id="5" creationId="{BCABC9EB-D875-CDDF-29AF-669F628F2BFB}"/>
          </ac:picMkLst>
        </pc:picChg>
        <pc:picChg chg="mod">
          <ac:chgData name="טליה סעדה" userId="056dd30a-a99a-408d-81a5-680e044369be" providerId="ADAL" clId="{13364952-0C5F-467D-94A3-A2DDA65A872E}" dt="2023-08-09T10:11:15.985" v="5487" actId="1038"/>
          <ac:picMkLst>
            <pc:docMk/>
            <pc:sldMk cId="1595486843" sldId="278"/>
            <ac:picMk id="14" creationId="{AEE051F1-6650-A1CF-D23D-FE2615A08362}"/>
          </ac:picMkLst>
        </pc:picChg>
      </pc:sldChg>
      <pc:sldChg chg="addSp delSp modSp add mod ord">
        <pc:chgData name="טליה סעדה" userId="056dd30a-a99a-408d-81a5-680e044369be" providerId="ADAL" clId="{13364952-0C5F-467D-94A3-A2DDA65A872E}" dt="2023-08-14T19:41:19.695" v="12656" actId="1037"/>
        <pc:sldMkLst>
          <pc:docMk/>
          <pc:sldMk cId="1175853122" sldId="279"/>
        </pc:sldMkLst>
        <pc:spChg chg="add mod">
          <ac:chgData name="טליה סעדה" userId="056dd30a-a99a-408d-81a5-680e044369be" providerId="ADAL" clId="{13364952-0C5F-467D-94A3-A2DDA65A872E}" dt="2023-08-09T10:18:34.147" v="6030"/>
          <ac:spMkLst>
            <pc:docMk/>
            <pc:sldMk cId="1175853122" sldId="279"/>
            <ac:spMk id="2" creationId="{B622EF74-D5B9-9C81-2144-096D1DA66FF5}"/>
          </ac:spMkLst>
        </pc:spChg>
        <pc:spChg chg="mod">
          <ac:chgData name="טליה סעדה" userId="056dd30a-a99a-408d-81a5-680e044369be" providerId="ADAL" clId="{13364952-0C5F-467D-94A3-A2DDA65A872E}" dt="2023-08-09T10:20:56.037" v="6102" actId="1038"/>
          <ac:spMkLst>
            <pc:docMk/>
            <pc:sldMk cId="1175853122" sldId="279"/>
            <ac:spMk id="5" creationId="{2FCDE086-1EF1-6D09-C588-C4DDBAE419A8}"/>
          </ac:spMkLst>
        </pc:spChg>
        <pc:spChg chg="del">
          <ac:chgData name="טליה סעדה" userId="056dd30a-a99a-408d-81a5-680e044369be" providerId="ADAL" clId="{13364952-0C5F-467D-94A3-A2DDA65A872E}" dt="2023-08-14T17:52:28.118" v="11506" actId="478"/>
          <ac:spMkLst>
            <pc:docMk/>
            <pc:sldMk cId="1175853122" sldId="279"/>
            <ac:spMk id="21" creationId="{3837ACEA-D2EA-A759-64FB-F70824E09731}"/>
          </ac:spMkLst>
        </pc:spChg>
        <pc:spChg chg="del">
          <ac:chgData name="טליה סעדה" userId="056dd30a-a99a-408d-81a5-680e044369be" providerId="ADAL" clId="{13364952-0C5F-467D-94A3-A2DDA65A872E}" dt="2023-08-14T17:52:28.118" v="11506" actId="478"/>
          <ac:spMkLst>
            <pc:docMk/>
            <pc:sldMk cId="1175853122" sldId="279"/>
            <ac:spMk id="22" creationId="{E1938328-DF69-FF82-DB37-D5BC7D181B72}"/>
          </ac:spMkLst>
        </pc:spChg>
        <pc:spChg chg="del">
          <ac:chgData name="טליה סעדה" userId="056dd30a-a99a-408d-81a5-680e044369be" providerId="ADAL" clId="{13364952-0C5F-467D-94A3-A2DDA65A872E}" dt="2023-08-14T17:52:28.118" v="11506" actId="478"/>
          <ac:spMkLst>
            <pc:docMk/>
            <pc:sldMk cId="1175853122" sldId="279"/>
            <ac:spMk id="23" creationId="{CA6708A2-A151-924D-089B-677FCAB3B9EA}"/>
          </ac:spMkLst>
        </pc:spChg>
        <pc:grpChg chg="add mod">
          <ac:chgData name="טליה סעדה" userId="056dd30a-a99a-408d-81a5-680e044369be" providerId="ADAL" clId="{13364952-0C5F-467D-94A3-A2DDA65A872E}" dt="2023-08-09T10:20:56.037" v="6102" actId="1038"/>
          <ac:grpSpMkLst>
            <pc:docMk/>
            <pc:sldMk cId="1175853122" sldId="279"/>
            <ac:grpSpMk id="3" creationId="{60AD87D0-3975-A8E4-1710-A0C22DBF56B8}"/>
          </ac:grpSpMkLst>
        </pc:grpChg>
        <pc:grpChg chg="del">
          <ac:chgData name="טליה סעדה" userId="056dd30a-a99a-408d-81a5-680e044369be" providerId="ADAL" clId="{13364952-0C5F-467D-94A3-A2DDA65A872E}" dt="2023-08-09T10:20:23.975" v="6031" actId="478"/>
          <ac:grpSpMkLst>
            <pc:docMk/>
            <pc:sldMk cId="1175853122" sldId="279"/>
            <ac:grpSpMk id="24" creationId="{4C70587E-67FA-364B-7142-FB211B019D81}"/>
          </ac:grpSpMkLst>
        </pc:grpChg>
        <pc:picChg chg="mod">
          <ac:chgData name="טליה סעדה" userId="056dd30a-a99a-408d-81a5-680e044369be" providerId="ADAL" clId="{13364952-0C5F-467D-94A3-A2DDA65A872E}" dt="2023-08-09T10:20:56.037" v="6102" actId="1038"/>
          <ac:picMkLst>
            <pc:docMk/>
            <pc:sldMk cId="1175853122" sldId="279"/>
            <ac:picMk id="6" creationId="{406DAC4B-C067-51A4-8612-F778343E4BE0}"/>
          </ac:picMkLst>
        </pc:picChg>
        <pc:picChg chg="add mod">
          <ac:chgData name="טליה סעדה" userId="056dd30a-a99a-408d-81a5-680e044369be" providerId="ADAL" clId="{13364952-0C5F-467D-94A3-A2DDA65A872E}" dt="2023-08-14T19:41:19.695" v="12656" actId="1037"/>
          <ac:picMkLst>
            <pc:docMk/>
            <pc:sldMk cId="1175853122" sldId="279"/>
            <ac:picMk id="10" creationId="{A96B4A0A-FA65-E902-3D8B-9711A4590428}"/>
          </ac:picMkLst>
        </pc:picChg>
        <pc:picChg chg="del">
          <ac:chgData name="טליה סעדה" userId="056dd30a-a99a-408d-81a5-680e044369be" providerId="ADAL" clId="{13364952-0C5F-467D-94A3-A2DDA65A872E}" dt="2023-08-14T17:52:28.118" v="11506" actId="478"/>
          <ac:picMkLst>
            <pc:docMk/>
            <pc:sldMk cId="1175853122" sldId="279"/>
            <ac:picMk id="15" creationId="{39359276-4C26-DCD0-ED01-F95E9F413943}"/>
          </ac:picMkLst>
        </pc:picChg>
        <pc:picChg chg="del">
          <ac:chgData name="טליה סעדה" userId="056dd30a-a99a-408d-81a5-680e044369be" providerId="ADAL" clId="{13364952-0C5F-467D-94A3-A2DDA65A872E}" dt="2023-08-14T17:52:28.118" v="11506" actId="478"/>
          <ac:picMkLst>
            <pc:docMk/>
            <pc:sldMk cId="1175853122" sldId="279"/>
            <ac:picMk id="16" creationId="{F2635BEE-4948-930E-0670-58C395B98EC0}"/>
          </ac:picMkLst>
        </pc:picChg>
        <pc:picChg chg="del">
          <ac:chgData name="טליה סעדה" userId="056dd30a-a99a-408d-81a5-680e044369be" providerId="ADAL" clId="{13364952-0C5F-467D-94A3-A2DDA65A872E}" dt="2023-08-14T17:52:28.118" v="11506" actId="478"/>
          <ac:picMkLst>
            <pc:docMk/>
            <pc:sldMk cId="1175853122" sldId="279"/>
            <ac:picMk id="19" creationId="{75F99DE1-01F3-41DC-0D4E-3970D09E37D3}"/>
          </ac:picMkLst>
        </pc:picChg>
        <pc:picChg chg="del">
          <ac:chgData name="טליה סעדה" userId="056dd30a-a99a-408d-81a5-680e044369be" providerId="ADAL" clId="{13364952-0C5F-467D-94A3-A2DDA65A872E}" dt="2023-08-14T17:52:28.118" v="11506" actId="478"/>
          <ac:picMkLst>
            <pc:docMk/>
            <pc:sldMk cId="1175853122" sldId="279"/>
            <ac:picMk id="20" creationId="{2BA96E08-BFEB-A3CA-8D1B-8B9107347F0F}"/>
          </ac:picMkLst>
        </pc:picChg>
      </pc:sldChg>
      <pc:sldChg chg="addSp delSp modSp add mod ord">
        <pc:chgData name="טליה סעדה" userId="056dd30a-a99a-408d-81a5-680e044369be" providerId="ADAL" clId="{13364952-0C5F-467D-94A3-A2DDA65A872E}" dt="2023-08-09T10:28:15.726" v="7468" actId="1038"/>
        <pc:sldMkLst>
          <pc:docMk/>
          <pc:sldMk cId="843958595" sldId="280"/>
        </pc:sldMkLst>
        <pc:spChg chg="add mod">
          <ac:chgData name="טליה סעדה" userId="056dd30a-a99a-408d-81a5-680e044369be" providerId="ADAL" clId="{13364952-0C5F-467D-94A3-A2DDA65A872E}" dt="2023-08-09T10:22:34.212" v="6515" actId="1038"/>
          <ac:spMkLst>
            <pc:docMk/>
            <pc:sldMk cId="843958595" sldId="280"/>
            <ac:spMk id="2" creationId="{E1D7FF41-DAED-2328-9F57-42C5EA22CFEA}"/>
          </ac:spMkLst>
        </pc:spChg>
        <pc:spChg chg="mod">
          <ac:chgData name="טליה סעדה" userId="056dd30a-a99a-408d-81a5-680e044369be" providerId="ADAL" clId="{13364952-0C5F-467D-94A3-A2DDA65A872E}" dt="2023-08-09T10:22:54.160" v="6592" actId="1037"/>
          <ac:spMkLst>
            <pc:docMk/>
            <pc:sldMk cId="843958595" sldId="280"/>
            <ac:spMk id="5" creationId="{EBE949D4-A191-7D13-F520-70774C5DFBF8}"/>
          </ac:spMkLst>
        </pc:spChg>
        <pc:spChg chg="add del mod">
          <ac:chgData name="טליה סעדה" userId="056dd30a-a99a-408d-81a5-680e044369be" providerId="ADAL" clId="{13364952-0C5F-467D-94A3-A2DDA65A872E}" dt="2023-08-09T10:27:46.620" v="7341" actId="478"/>
          <ac:spMkLst>
            <pc:docMk/>
            <pc:sldMk cId="843958595" sldId="280"/>
            <ac:spMk id="10" creationId="{FA339AE3-B0E9-2BC1-D5A8-3B6EF043676C}"/>
          </ac:spMkLst>
        </pc:spChg>
        <pc:spChg chg="add del mod">
          <ac:chgData name="טליה סעדה" userId="056dd30a-a99a-408d-81a5-680e044369be" providerId="ADAL" clId="{13364952-0C5F-467D-94A3-A2DDA65A872E}" dt="2023-08-09T10:27:19.407" v="7338" actId="478"/>
          <ac:spMkLst>
            <pc:docMk/>
            <pc:sldMk cId="843958595" sldId="280"/>
            <ac:spMk id="21" creationId="{3837ACEA-D2EA-A759-64FB-F70824E09731}"/>
          </ac:spMkLst>
        </pc:spChg>
        <pc:spChg chg="add del mod">
          <ac:chgData name="טליה סעדה" userId="056dd30a-a99a-408d-81a5-680e044369be" providerId="ADAL" clId="{13364952-0C5F-467D-94A3-A2DDA65A872E}" dt="2023-08-09T10:27:19.407" v="7338" actId="478"/>
          <ac:spMkLst>
            <pc:docMk/>
            <pc:sldMk cId="843958595" sldId="280"/>
            <ac:spMk id="22" creationId="{E1938328-DF69-FF82-DB37-D5BC7D181B72}"/>
          </ac:spMkLst>
        </pc:spChg>
        <pc:spChg chg="add del mod">
          <ac:chgData name="טליה סעדה" userId="056dd30a-a99a-408d-81a5-680e044369be" providerId="ADAL" clId="{13364952-0C5F-467D-94A3-A2DDA65A872E}" dt="2023-08-09T10:27:19.407" v="7338" actId="478"/>
          <ac:spMkLst>
            <pc:docMk/>
            <pc:sldMk cId="843958595" sldId="280"/>
            <ac:spMk id="23" creationId="{CA6708A2-A151-924D-089B-677FCAB3B9EA}"/>
          </ac:spMkLst>
        </pc:spChg>
        <pc:spChg chg="del">
          <ac:chgData name="טליה סעדה" userId="056dd30a-a99a-408d-81a5-680e044369be" providerId="ADAL" clId="{13364952-0C5F-467D-94A3-A2DDA65A872E}" dt="2023-08-09T10:21:36.806" v="6104" actId="478"/>
          <ac:spMkLst>
            <pc:docMk/>
            <pc:sldMk cId="843958595" sldId="280"/>
            <ac:spMk id="29" creationId="{8BD53F93-C26A-F763-7A88-7616ACFCCCA2}"/>
          </ac:spMkLst>
        </pc:spChg>
        <pc:spChg chg="add del mod">
          <ac:chgData name="טליה סעדה" userId="056dd30a-a99a-408d-81a5-680e044369be" providerId="ADAL" clId="{13364952-0C5F-467D-94A3-A2DDA65A872E}" dt="2023-08-09T10:27:07.095" v="7323"/>
          <ac:spMkLst>
            <pc:docMk/>
            <pc:sldMk cId="843958595" sldId="280"/>
            <ac:spMk id="30" creationId="{C4BA0BEA-4DEA-2CDF-C42D-1BB64B17C2F3}"/>
          </ac:spMkLst>
        </pc:spChg>
        <pc:spChg chg="add del mod">
          <ac:chgData name="טליה סעדה" userId="056dd30a-a99a-408d-81a5-680e044369be" providerId="ADAL" clId="{13364952-0C5F-467D-94A3-A2DDA65A872E}" dt="2023-08-09T10:27:07.095" v="7323"/>
          <ac:spMkLst>
            <pc:docMk/>
            <pc:sldMk cId="843958595" sldId="280"/>
            <ac:spMk id="31" creationId="{22CAD3BC-31A6-428A-3182-4B263BE80045}"/>
          </ac:spMkLst>
        </pc:spChg>
        <pc:spChg chg="add del mod">
          <ac:chgData name="טליה סעדה" userId="056dd30a-a99a-408d-81a5-680e044369be" providerId="ADAL" clId="{13364952-0C5F-467D-94A3-A2DDA65A872E}" dt="2023-08-09T10:27:07.095" v="7323"/>
          <ac:spMkLst>
            <pc:docMk/>
            <pc:sldMk cId="843958595" sldId="280"/>
            <ac:spMk id="32" creationId="{D7AED64A-73E2-D5DD-6488-BCE8E1128783}"/>
          </ac:spMkLst>
        </pc:spChg>
        <pc:spChg chg="add del mod">
          <ac:chgData name="טליה סעדה" userId="056dd30a-a99a-408d-81a5-680e044369be" providerId="ADAL" clId="{13364952-0C5F-467D-94A3-A2DDA65A872E}" dt="2023-08-09T10:27:07.095" v="7323"/>
          <ac:spMkLst>
            <pc:docMk/>
            <pc:sldMk cId="843958595" sldId="280"/>
            <ac:spMk id="33" creationId="{B5A488AD-91D5-7377-EAC7-83229EE61231}"/>
          </ac:spMkLst>
        </pc:spChg>
        <pc:spChg chg="add mod">
          <ac:chgData name="טליה סעדה" userId="056dd30a-a99a-408d-81a5-680e044369be" providerId="ADAL" clId="{13364952-0C5F-467D-94A3-A2DDA65A872E}" dt="2023-08-09T10:27:33.899" v="7339"/>
          <ac:spMkLst>
            <pc:docMk/>
            <pc:sldMk cId="843958595" sldId="280"/>
            <ac:spMk id="38" creationId="{7DF29002-E6F7-407D-775C-E8AB30E6D642}"/>
          </ac:spMkLst>
        </pc:spChg>
        <pc:spChg chg="add mod">
          <ac:chgData name="טליה סעדה" userId="056dd30a-a99a-408d-81a5-680e044369be" providerId="ADAL" clId="{13364952-0C5F-467D-94A3-A2DDA65A872E}" dt="2023-08-09T10:27:33.899" v="7339"/>
          <ac:spMkLst>
            <pc:docMk/>
            <pc:sldMk cId="843958595" sldId="280"/>
            <ac:spMk id="39" creationId="{C42F3DBA-25DD-A254-638D-23BBEBC6DEE8}"/>
          </ac:spMkLst>
        </pc:spChg>
        <pc:spChg chg="add mod">
          <ac:chgData name="טליה סעדה" userId="056dd30a-a99a-408d-81a5-680e044369be" providerId="ADAL" clId="{13364952-0C5F-467D-94A3-A2DDA65A872E}" dt="2023-08-09T10:27:33.899" v="7339"/>
          <ac:spMkLst>
            <pc:docMk/>
            <pc:sldMk cId="843958595" sldId="280"/>
            <ac:spMk id="40" creationId="{31935524-B7E2-726D-A54B-EA39432A1D04}"/>
          </ac:spMkLst>
        </pc:spChg>
        <pc:spChg chg="add del mod">
          <ac:chgData name="טליה סעדה" userId="056dd30a-a99a-408d-81a5-680e044369be" providerId="ADAL" clId="{13364952-0C5F-467D-94A3-A2DDA65A872E}" dt="2023-08-09T10:27:44.070" v="7340" actId="478"/>
          <ac:spMkLst>
            <pc:docMk/>
            <pc:sldMk cId="843958595" sldId="280"/>
            <ac:spMk id="41" creationId="{FEED7EC5-7508-AF03-0CD3-F13EAAA4F000}"/>
          </ac:spMkLst>
        </pc:spChg>
        <pc:spChg chg="add mod">
          <ac:chgData name="טליה סעדה" userId="056dd30a-a99a-408d-81a5-680e044369be" providerId="ADAL" clId="{13364952-0C5F-467D-94A3-A2DDA65A872E}" dt="2023-08-09T10:28:15.726" v="7468" actId="1038"/>
          <ac:spMkLst>
            <pc:docMk/>
            <pc:sldMk cId="843958595" sldId="280"/>
            <ac:spMk id="42" creationId="{399DC5B5-E9D4-EF1E-1BF3-C957B770C4B3}"/>
          </ac:spMkLst>
        </pc:spChg>
        <pc:grpChg chg="add mod">
          <ac:chgData name="טליה סעדה" userId="056dd30a-a99a-408d-81a5-680e044369be" providerId="ADAL" clId="{13364952-0C5F-467D-94A3-A2DDA65A872E}" dt="2023-08-09T10:22:54.160" v="6592" actId="1037"/>
          <ac:grpSpMkLst>
            <pc:docMk/>
            <pc:sldMk cId="843958595" sldId="280"/>
            <ac:grpSpMk id="3" creationId="{6C271531-6E9D-783B-3C16-F4FA0FD6A229}"/>
          </ac:grpSpMkLst>
        </pc:grpChg>
        <pc:grpChg chg="del">
          <ac:chgData name="טליה סעדה" userId="056dd30a-a99a-408d-81a5-680e044369be" providerId="ADAL" clId="{13364952-0C5F-467D-94A3-A2DDA65A872E}" dt="2023-08-09T10:21:32.844" v="6103" actId="478"/>
          <ac:grpSpMkLst>
            <pc:docMk/>
            <pc:sldMk cId="843958595" sldId="280"/>
            <ac:grpSpMk id="24" creationId="{4C70587E-67FA-364B-7142-FB211B019D81}"/>
          </ac:grpSpMkLst>
        </pc:grpChg>
        <pc:picChg chg="mod">
          <ac:chgData name="טליה סעדה" userId="056dd30a-a99a-408d-81a5-680e044369be" providerId="ADAL" clId="{13364952-0C5F-467D-94A3-A2DDA65A872E}" dt="2023-08-09T10:22:54.160" v="6592" actId="1037"/>
          <ac:picMkLst>
            <pc:docMk/>
            <pc:sldMk cId="843958595" sldId="280"/>
            <ac:picMk id="6" creationId="{B2A840E3-5878-1E6F-6D1B-D45624D57926}"/>
          </ac:picMkLst>
        </pc:picChg>
        <pc:picChg chg="add del mod">
          <ac:chgData name="טליה סעדה" userId="056dd30a-a99a-408d-81a5-680e044369be" providerId="ADAL" clId="{13364952-0C5F-467D-94A3-A2DDA65A872E}" dt="2023-08-09T10:27:07.095" v="7323"/>
          <ac:picMkLst>
            <pc:docMk/>
            <pc:sldMk cId="843958595" sldId="280"/>
            <ac:picMk id="12" creationId="{1FB8839E-1168-00B6-465B-5B2BEEA4128D}"/>
          </ac:picMkLst>
        </pc:picChg>
        <pc:picChg chg="add del mod">
          <ac:chgData name="טליה סעדה" userId="056dd30a-a99a-408d-81a5-680e044369be" providerId="ADAL" clId="{13364952-0C5F-467D-94A3-A2DDA65A872E}" dt="2023-08-09T10:27:07.095" v="7323"/>
          <ac:picMkLst>
            <pc:docMk/>
            <pc:sldMk cId="843958595" sldId="280"/>
            <ac:picMk id="14" creationId="{87E78FDD-3D7C-3845-E04F-D4353C49CA35}"/>
          </ac:picMkLst>
        </pc:picChg>
        <pc:picChg chg="add del mod">
          <ac:chgData name="טליה סעדה" userId="056dd30a-a99a-408d-81a5-680e044369be" providerId="ADAL" clId="{13364952-0C5F-467D-94A3-A2DDA65A872E}" dt="2023-08-09T10:27:19.407" v="7338" actId="478"/>
          <ac:picMkLst>
            <pc:docMk/>
            <pc:sldMk cId="843958595" sldId="280"/>
            <ac:picMk id="15" creationId="{39359276-4C26-DCD0-ED01-F95E9F413943}"/>
          </ac:picMkLst>
        </pc:picChg>
        <pc:picChg chg="add del mod">
          <ac:chgData name="טליה סעדה" userId="056dd30a-a99a-408d-81a5-680e044369be" providerId="ADAL" clId="{13364952-0C5F-467D-94A3-A2DDA65A872E}" dt="2023-08-09T10:27:19.407" v="7338" actId="478"/>
          <ac:picMkLst>
            <pc:docMk/>
            <pc:sldMk cId="843958595" sldId="280"/>
            <ac:picMk id="16" creationId="{F2635BEE-4948-930E-0670-58C395B98EC0}"/>
          </ac:picMkLst>
        </pc:picChg>
        <pc:picChg chg="add del mod">
          <ac:chgData name="טליה סעדה" userId="056dd30a-a99a-408d-81a5-680e044369be" providerId="ADAL" clId="{13364952-0C5F-467D-94A3-A2DDA65A872E}" dt="2023-08-09T10:27:19.407" v="7338" actId="478"/>
          <ac:picMkLst>
            <pc:docMk/>
            <pc:sldMk cId="843958595" sldId="280"/>
            <ac:picMk id="19" creationId="{75F99DE1-01F3-41DC-0D4E-3970D09E37D3}"/>
          </ac:picMkLst>
        </pc:picChg>
        <pc:picChg chg="add del mod">
          <ac:chgData name="טליה סעדה" userId="056dd30a-a99a-408d-81a5-680e044369be" providerId="ADAL" clId="{13364952-0C5F-467D-94A3-A2DDA65A872E}" dt="2023-08-09T10:27:19.407" v="7338" actId="478"/>
          <ac:picMkLst>
            <pc:docMk/>
            <pc:sldMk cId="843958595" sldId="280"/>
            <ac:picMk id="20" creationId="{2BA96E08-BFEB-A3CA-8D1B-8B9107347F0F}"/>
          </ac:picMkLst>
        </pc:picChg>
        <pc:picChg chg="add del mod">
          <ac:chgData name="טליה סעדה" userId="056dd30a-a99a-408d-81a5-680e044369be" providerId="ADAL" clId="{13364952-0C5F-467D-94A3-A2DDA65A872E}" dt="2023-08-09T10:27:07.095" v="7323"/>
          <ac:picMkLst>
            <pc:docMk/>
            <pc:sldMk cId="843958595" sldId="280"/>
            <ac:picMk id="27" creationId="{40C0949F-A90C-70A2-FF9B-9A0FD58F345C}"/>
          </ac:picMkLst>
        </pc:picChg>
        <pc:picChg chg="add del mod">
          <ac:chgData name="טליה סעדה" userId="056dd30a-a99a-408d-81a5-680e044369be" providerId="ADAL" clId="{13364952-0C5F-467D-94A3-A2DDA65A872E}" dt="2023-08-09T10:27:07.095" v="7323"/>
          <ac:picMkLst>
            <pc:docMk/>
            <pc:sldMk cId="843958595" sldId="280"/>
            <ac:picMk id="28" creationId="{D251AEF2-4651-329D-24F4-472A9B973F88}"/>
          </ac:picMkLst>
        </pc:picChg>
        <pc:picChg chg="add mod">
          <ac:chgData name="טליה סעדה" userId="056dd30a-a99a-408d-81a5-680e044369be" providerId="ADAL" clId="{13364952-0C5F-467D-94A3-A2DDA65A872E}" dt="2023-08-09T10:27:33.899" v="7339"/>
          <ac:picMkLst>
            <pc:docMk/>
            <pc:sldMk cId="843958595" sldId="280"/>
            <ac:picMk id="34" creationId="{5C85CF8C-A0E3-90D9-B3C4-8BA44AA582D8}"/>
          </ac:picMkLst>
        </pc:picChg>
        <pc:picChg chg="add mod">
          <ac:chgData name="טליה סעדה" userId="056dd30a-a99a-408d-81a5-680e044369be" providerId="ADAL" clId="{13364952-0C5F-467D-94A3-A2DDA65A872E}" dt="2023-08-09T10:27:33.899" v="7339"/>
          <ac:picMkLst>
            <pc:docMk/>
            <pc:sldMk cId="843958595" sldId="280"/>
            <ac:picMk id="35" creationId="{17ACC351-8927-60DC-D26F-5C941F07BC51}"/>
          </ac:picMkLst>
        </pc:picChg>
        <pc:picChg chg="add mod">
          <ac:chgData name="טליה סעדה" userId="056dd30a-a99a-408d-81a5-680e044369be" providerId="ADAL" clId="{13364952-0C5F-467D-94A3-A2DDA65A872E}" dt="2023-08-09T10:27:33.899" v="7339"/>
          <ac:picMkLst>
            <pc:docMk/>
            <pc:sldMk cId="843958595" sldId="280"/>
            <ac:picMk id="36" creationId="{33253DC8-1CCF-A60D-1670-EE8E119739EE}"/>
          </ac:picMkLst>
        </pc:picChg>
        <pc:picChg chg="add mod">
          <ac:chgData name="טליה סעדה" userId="056dd30a-a99a-408d-81a5-680e044369be" providerId="ADAL" clId="{13364952-0C5F-467D-94A3-A2DDA65A872E}" dt="2023-08-09T10:27:33.899" v="7339"/>
          <ac:picMkLst>
            <pc:docMk/>
            <pc:sldMk cId="843958595" sldId="280"/>
            <ac:picMk id="37" creationId="{81728681-532E-862A-741F-76B6C41F79A6}"/>
          </ac:picMkLst>
        </pc:picChg>
      </pc:sldChg>
      <pc:sldChg chg="addSp delSp modSp add mod ord">
        <pc:chgData name="טליה סעדה" userId="056dd30a-a99a-408d-81a5-680e044369be" providerId="ADAL" clId="{13364952-0C5F-467D-94A3-A2DDA65A872E}" dt="2023-08-14T19:38:48.883" v="12434" actId="1038"/>
        <pc:sldMkLst>
          <pc:docMk/>
          <pc:sldMk cId="963830591" sldId="281"/>
        </pc:sldMkLst>
        <pc:spChg chg="add mod">
          <ac:chgData name="טליה סעדה" userId="056dd30a-a99a-408d-81a5-680e044369be" providerId="ADAL" clId="{13364952-0C5F-467D-94A3-A2DDA65A872E}" dt="2023-08-09T10:28:23.477" v="7469"/>
          <ac:spMkLst>
            <pc:docMk/>
            <pc:sldMk cId="963830591" sldId="281"/>
            <ac:spMk id="2" creationId="{CBAC17E4-CD89-A633-B30D-5F38A5DA8664}"/>
          </ac:spMkLst>
        </pc:spChg>
        <pc:spChg chg="add del mod">
          <ac:chgData name="טליה סעדה" userId="056dd30a-a99a-408d-81a5-680e044369be" providerId="ADAL" clId="{13364952-0C5F-467D-94A3-A2DDA65A872E}" dt="2023-08-14T19:38:43.860" v="12330" actId="478"/>
          <ac:spMkLst>
            <pc:docMk/>
            <pc:sldMk cId="963830591" sldId="281"/>
            <ac:spMk id="3" creationId="{E7FA39EC-8856-1ECB-819A-0ED08B2057CB}"/>
          </ac:spMkLst>
        </pc:spChg>
        <pc:spChg chg="add mod">
          <ac:chgData name="טליה סעדה" userId="056dd30a-a99a-408d-81a5-680e044369be" providerId="ADAL" clId="{13364952-0C5F-467D-94A3-A2DDA65A872E}" dt="2023-08-14T19:38:48.883" v="12434" actId="1038"/>
          <ac:spMkLst>
            <pc:docMk/>
            <pc:sldMk cId="963830591" sldId="281"/>
            <ac:spMk id="5" creationId="{A1FC9CA8-756B-69AC-DC09-AEBC861B67EB}"/>
          </ac:spMkLst>
        </pc:spChg>
        <pc:spChg chg="mod">
          <ac:chgData name="טליה סעדה" userId="056dd30a-a99a-408d-81a5-680e044369be" providerId="ADAL" clId="{13364952-0C5F-467D-94A3-A2DDA65A872E}" dt="2023-08-09T10:25:49.862" v="7058" actId="1037"/>
          <ac:spMkLst>
            <pc:docMk/>
            <pc:sldMk cId="963830591" sldId="281"/>
            <ac:spMk id="21" creationId="{3837ACEA-D2EA-A759-64FB-F70824E09731}"/>
          </ac:spMkLst>
        </pc:spChg>
        <pc:spChg chg="mod">
          <ac:chgData name="טליה סעדה" userId="056dd30a-a99a-408d-81a5-680e044369be" providerId="ADAL" clId="{13364952-0C5F-467D-94A3-A2DDA65A872E}" dt="2023-08-09T10:25:49.862" v="7058" actId="1037"/>
          <ac:spMkLst>
            <pc:docMk/>
            <pc:sldMk cId="963830591" sldId="281"/>
            <ac:spMk id="22" creationId="{E1938328-DF69-FF82-DB37-D5BC7D181B72}"/>
          </ac:spMkLst>
        </pc:spChg>
        <pc:spChg chg="mod">
          <ac:chgData name="טליה סעדה" userId="056dd30a-a99a-408d-81a5-680e044369be" providerId="ADAL" clId="{13364952-0C5F-467D-94A3-A2DDA65A872E}" dt="2023-08-09T10:25:49.862" v="7058" actId="1037"/>
          <ac:spMkLst>
            <pc:docMk/>
            <pc:sldMk cId="963830591" sldId="281"/>
            <ac:spMk id="23" creationId="{CA6708A2-A151-924D-089B-677FCAB3B9EA}"/>
          </ac:spMkLst>
        </pc:spChg>
        <pc:spChg chg="del mod">
          <ac:chgData name="טליה סעדה" userId="056dd30a-a99a-408d-81a5-680e044369be" providerId="ADAL" clId="{13364952-0C5F-467D-94A3-A2DDA65A872E}" dt="2023-08-09T10:27:51.550" v="7342" actId="478"/>
          <ac:spMkLst>
            <pc:docMk/>
            <pc:sldMk cId="963830591" sldId="281"/>
            <ac:spMk id="29" creationId="{8BD53F93-C26A-F763-7A88-7616ACFCCCA2}"/>
          </ac:spMkLst>
        </pc:spChg>
        <pc:grpChg chg="del">
          <ac:chgData name="טליה סעדה" userId="056dd30a-a99a-408d-81a5-680e044369be" providerId="ADAL" clId="{13364952-0C5F-467D-94A3-A2DDA65A872E}" dt="2023-08-09T10:25:51.332" v="7059" actId="478"/>
          <ac:grpSpMkLst>
            <pc:docMk/>
            <pc:sldMk cId="963830591" sldId="281"/>
            <ac:grpSpMk id="24" creationId="{4C70587E-67FA-364B-7142-FB211B019D81}"/>
          </ac:grpSpMkLst>
        </pc:grpChg>
        <pc:picChg chg="mod">
          <ac:chgData name="טליה סעדה" userId="056dd30a-a99a-408d-81a5-680e044369be" providerId="ADAL" clId="{13364952-0C5F-467D-94A3-A2DDA65A872E}" dt="2023-08-09T10:25:49.862" v="7058" actId="1037"/>
          <ac:picMkLst>
            <pc:docMk/>
            <pc:sldMk cId="963830591" sldId="281"/>
            <ac:picMk id="15" creationId="{39359276-4C26-DCD0-ED01-F95E9F413943}"/>
          </ac:picMkLst>
        </pc:picChg>
        <pc:picChg chg="mod">
          <ac:chgData name="טליה סעדה" userId="056dd30a-a99a-408d-81a5-680e044369be" providerId="ADAL" clId="{13364952-0C5F-467D-94A3-A2DDA65A872E}" dt="2023-08-09T10:25:49.862" v="7058" actId="1037"/>
          <ac:picMkLst>
            <pc:docMk/>
            <pc:sldMk cId="963830591" sldId="281"/>
            <ac:picMk id="16" creationId="{F2635BEE-4948-930E-0670-58C395B98EC0}"/>
          </ac:picMkLst>
        </pc:picChg>
        <pc:picChg chg="mod">
          <ac:chgData name="טליה סעדה" userId="056dd30a-a99a-408d-81a5-680e044369be" providerId="ADAL" clId="{13364952-0C5F-467D-94A3-A2DDA65A872E}" dt="2023-08-09T10:25:49.862" v="7058" actId="1037"/>
          <ac:picMkLst>
            <pc:docMk/>
            <pc:sldMk cId="963830591" sldId="281"/>
            <ac:picMk id="19" creationId="{75F99DE1-01F3-41DC-0D4E-3970D09E37D3}"/>
          </ac:picMkLst>
        </pc:picChg>
        <pc:picChg chg="mod">
          <ac:chgData name="טליה סעדה" userId="056dd30a-a99a-408d-81a5-680e044369be" providerId="ADAL" clId="{13364952-0C5F-467D-94A3-A2DDA65A872E}" dt="2023-08-09T10:25:49.862" v="7058" actId="1037"/>
          <ac:picMkLst>
            <pc:docMk/>
            <pc:sldMk cId="963830591" sldId="281"/>
            <ac:picMk id="20" creationId="{2BA96E08-BFEB-A3CA-8D1B-8B9107347F0F}"/>
          </ac:picMkLst>
        </pc:picChg>
      </pc:sldChg>
      <pc:sldChg chg="addSp delSp modSp new mod modTransition setBg">
        <pc:chgData name="טליה סעדה" userId="056dd30a-a99a-408d-81a5-680e044369be" providerId="ADAL" clId="{13364952-0C5F-467D-94A3-A2DDA65A872E}" dt="2023-08-09T10:42:53.168" v="8206"/>
        <pc:sldMkLst>
          <pc:docMk/>
          <pc:sldMk cId="1941736354" sldId="282"/>
        </pc:sldMkLst>
        <pc:spChg chg="del">
          <ac:chgData name="טליה סעדה" userId="056dd30a-a99a-408d-81a5-680e044369be" providerId="ADAL" clId="{13364952-0C5F-467D-94A3-A2DDA65A872E}" dt="2023-08-09T10:41:33.904" v="8162" actId="478"/>
          <ac:spMkLst>
            <pc:docMk/>
            <pc:sldMk cId="1941736354" sldId="282"/>
            <ac:spMk id="2" creationId="{0AAFCE8C-FBC4-8097-7942-7FCC829ACEAE}"/>
          </ac:spMkLst>
        </pc:spChg>
        <pc:spChg chg="del">
          <ac:chgData name="טליה סעדה" userId="056dd30a-a99a-408d-81a5-680e044369be" providerId="ADAL" clId="{13364952-0C5F-467D-94A3-A2DDA65A872E}" dt="2023-08-09T10:41:33.904" v="8162" actId="478"/>
          <ac:spMkLst>
            <pc:docMk/>
            <pc:sldMk cId="1941736354" sldId="282"/>
            <ac:spMk id="3" creationId="{3808EA04-BAE1-B3B6-BC4E-DB41B2260212}"/>
          </ac:spMkLst>
        </pc:spChg>
        <pc:spChg chg="add mod">
          <ac:chgData name="טליה סעדה" userId="056dd30a-a99a-408d-81a5-680e044369be" providerId="ADAL" clId="{13364952-0C5F-467D-94A3-A2DDA65A872E}" dt="2023-08-09T10:42:48.148" v="8205" actId="1076"/>
          <ac:spMkLst>
            <pc:docMk/>
            <pc:sldMk cId="1941736354" sldId="282"/>
            <ac:spMk id="4" creationId="{6593C20E-F52B-945F-0BA3-54BE29B60211}"/>
          </ac:spMkLst>
        </pc:spChg>
      </pc:sldChg>
      <pc:sldChg chg="delSp add mod ord">
        <pc:chgData name="טליה סעדה" userId="056dd30a-a99a-408d-81a5-680e044369be" providerId="ADAL" clId="{13364952-0C5F-467D-94A3-A2DDA65A872E}" dt="2023-08-14T16:40:11.233" v="8657" actId="478"/>
        <pc:sldMkLst>
          <pc:docMk/>
          <pc:sldMk cId="225075019" sldId="283"/>
        </pc:sldMkLst>
        <pc:spChg chg="del">
          <ac:chgData name="טליה סעדה" userId="056dd30a-a99a-408d-81a5-680e044369be" providerId="ADAL" clId="{13364952-0C5F-467D-94A3-A2DDA65A872E}" dt="2023-08-14T16:40:05.447" v="8655" actId="478"/>
          <ac:spMkLst>
            <pc:docMk/>
            <pc:sldMk cId="225075019" sldId="283"/>
            <ac:spMk id="2" creationId="{EED1565F-F94F-9859-E1F5-9065DE08C3F5}"/>
          </ac:spMkLst>
        </pc:spChg>
        <pc:spChg chg="del">
          <ac:chgData name="טליה סעדה" userId="056dd30a-a99a-408d-81a5-680e044369be" providerId="ADAL" clId="{13364952-0C5F-467D-94A3-A2DDA65A872E}" dt="2023-08-14T16:40:11.233" v="8657" actId="478"/>
          <ac:spMkLst>
            <pc:docMk/>
            <pc:sldMk cId="225075019" sldId="283"/>
            <ac:spMk id="3" creationId="{F02D0EF0-7BB4-EF18-B2A6-F4B831E51539}"/>
          </ac:spMkLst>
        </pc:spChg>
        <pc:spChg chg="del">
          <ac:chgData name="טליה סעדה" userId="056dd30a-a99a-408d-81a5-680e044369be" providerId="ADAL" clId="{13364952-0C5F-467D-94A3-A2DDA65A872E}" dt="2023-08-14T16:40:09.630" v="8656" actId="478"/>
          <ac:spMkLst>
            <pc:docMk/>
            <pc:sldMk cId="225075019" sldId="283"/>
            <ac:spMk id="4" creationId="{2FB5E9F6-79BF-9C73-80DF-BEB388456474}"/>
          </ac:spMkLst>
        </pc:spChg>
        <pc:spChg chg="del">
          <ac:chgData name="טליה סעדה" userId="056dd30a-a99a-408d-81a5-680e044369be" providerId="ADAL" clId="{13364952-0C5F-467D-94A3-A2DDA65A872E}" dt="2023-08-14T16:40:09.630" v="8656" actId="478"/>
          <ac:spMkLst>
            <pc:docMk/>
            <pc:sldMk cId="225075019" sldId="283"/>
            <ac:spMk id="5" creationId="{4CBCB85A-6F2B-DC92-679E-FA27F9DA10CB}"/>
          </ac:spMkLst>
        </pc:spChg>
      </pc:sldChg>
      <pc:sldChg chg="addSp delSp modSp new mod modTransition modNotesTx">
        <pc:chgData name="טליה סעדה" userId="056dd30a-a99a-408d-81a5-680e044369be" providerId="ADAL" clId="{13364952-0C5F-467D-94A3-A2DDA65A872E}" dt="2023-08-14T18:03:08.109" v="11929" actId="1076"/>
        <pc:sldMkLst>
          <pc:docMk/>
          <pc:sldMk cId="3727321385" sldId="284"/>
        </pc:sldMkLst>
        <pc:spChg chg="del">
          <ac:chgData name="טליה סעדה" userId="056dd30a-a99a-408d-81a5-680e044369be" providerId="ADAL" clId="{13364952-0C5F-467D-94A3-A2DDA65A872E}" dt="2023-08-14T16:40:38.160" v="8660" actId="478"/>
          <ac:spMkLst>
            <pc:docMk/>
            <pc:sldMk cId="3727321385" sldId="284"/>
            <ac:spMk id="2" creationId="{2E179C75-9204-9171-D712-AB8EF2757EF2}"/>
          </ac:spMkLst>
        </pc:spChg>
        <pc:spChg chg="del mod">
          <ac:chgData name="טליה סעדה" userId="056dd30a-a99a-408d-81a5-680e044369be" providerId="ADAL" clId="{13364952-0C5F-467D-94A3-A2DDA65A872E}" dt="2023-08-14T16:40:38.160" v="8660" actId="478"/>
          <ac:spMkLst>
            <pc:docMk/>
            <pc:sldMk cId="3727321385" sldId="284"/>
            <ac:spMk id="3" creationId="{7FFE3B75-27D7-B6FA-AA7B-FE637164BE62}"/>
          </ac:spMkLst>
        </pc:spChg>
        <pc:spChg chg="add del mod">
          <ac:chgData name="טליה סעדה" userId="056dd30a-a99a-408d-81a5-680e044369be" providerId="ADAL" clId="{13364952-0C5F-467D-94A3-A2DDA65A872E}" dt="2023-08-14T18:02:52.577" v="11900" actId="478"/>
          <ac:spMkLst>
            <pc:docMk/>
            <pc:sldMk cId="3727321385" sldId="284"/>
            <ac:spMk id="4" creationId="{5E679A84-B215-02F9-3326-F4DE47715780}"/>
          </ac:spMkLst>
        </pc:spChg>
        <pc:spChg chg="add mod">
          <ac:chgData name="טליה סעדה" userId="056dd30a-a99a-408d-81a5-680e044369be" providerId="ADAL" clId="{13364952-0C5F-467D-94A3-A2DDA65A872E}" dt="2023-08-14T16:45:22.200" v="8677" actId="20577"/>
          <ac:spMkLst>
            <pc:docMk/>
            <pc:sldMk cId="3727321385" sldId="284"/>
            <ac:spMk id="5" creationId="{9F66DC18-6004-5EBA-050C-5B5F629F5DBF}"/>
          </ac:spMkLst>
        </pc:spChg>
        <pc:spChg chg="add del mod">
          <ac:chgData name="טליה סעדה" userId="056dd30a-a99a-408d-81a5-680e044369be" providerId="ADAL" clId="{13364952-0C5F-467D-94A3-A2DDA65A872E}" dt="2023-08-14T16:48:32.596" v="8801" actId="478"/>
          <ac:spMkLst>
            <pc:docMk/>
            <pc:sldMk cId="3727321385" sldId="284"/>
            <ac:spMk id="6" creationId="{2B448E40-ACB2-D102-7F71-5C40CD7A0B39}"/>
          </ac:spMkLst>
        </pc:spChg>
        <pc:spChg chg="add mod">
          <ac:chgData name="טליה סעדה" userId="056dd30a-a99a-408d-81a5-680e044369be" providerId="ADAL" clId="{13364952-0C5F-467D-94A3-A2DDA65A872E}" dt="2023-08-14T18:02:58.221" v="11911" actId="1035"/>
          <ac:spMkLst>
            <pc:docMk/>
            <pc:sldMk cId="3727321385" sldId="284"/>
            <ac:spMk id="7" creationId="{F06FF14C-D341-75F0-E1C7-74763EB423CD}"/>
          </ac:spMkLst>
        </pc:spChg>
        <pc:spChg chg="add mod">
          <ac:chgData name="טליה סעדה" userId="056dd30a-a99a-408d-81a5-680e044369be" providerId="ADAL" clId="{13364952-0C5F-467D-94A3-A2DDA65A872E}" dt="2023-08-14T18:03:08.109" v="11929" actId="1076"/>
          <ac:spMkLst>
            <pc:docMk/>
            <pc:sldMk cId="3727321385" sldId="284"/>
            <ac:spMk id="9" creationId="{19491DFC-2FCA-1CC6-0BDC-D71FEA86D49B}"/>
          </ac:spMkLst>
        </pc:spChg>
        <pc:spChg chg="add del mod">
          <ac:chgData name="טליה סעדה" userId="056dd30a-a99a-408d-81a5-680e044369be" providerId="ADAL" clId="{13364952-0C5F-467D-94A3-A2DDA65A872E}" dt="2023-08-14T18:02:43.908" v="11898" actId="478"/>
          <ac:spMkLst>
            <pc:docMk/>
            <pc:sldMk cId="3727321385" sldId="284"/>
            <ac:spMk id="10" creationId="{AD09901C-F274-0A07-3DF9-51C0CBD78DAD}"/>
          </ac:spMkLst>
        </pc:spChg>
        <pc:spChg chg="add del mod">
          <ac:chgData name="טליה סעדה" userId="056dd30a-a99a-408d-81a5-680e044369be" providerId="ADAL" clId="{13364952-0C5F-467D-94A3-A2DDA65A872E}" dt="2023-08-14T18:00:56.872" v="11893"/>
          <ac:spMkLst>
            <pc:docMk/>
            <pc:sldMk cId="3727321385" sldId="284"/>
            <ac:spMk id="11" creationId="{1DDF3054-AE2E-B6BB-832C-16B2059786B4}"/>
          </ac:spMkLst>
        </pc:spChg>
        <pc:picChg chg="add mod">
          <ac:chgData name="טליה סעדה" userId="056dd30a-a99a-408d-81a5-680e044369be" providerId="ADAL" clId="{13364952-0C5F-467D-94A3-A2DDA65A872E}" dt="2023-08-14T18:02:58.221" v="11911" actId="1035"/>
          <ac:picMkLst>
            <pc:docMk/>
            <pc:sldMk cId="3727321385" sldId="284"/>
            <ac:picMk id="8" creationId="{E9A17199-DB0C-A5B2-A3D8-B1611572B55A}"/>
          </ac:picMkLst>
        </pc:picChg>
      </pc:sldChg>
      <pc:sldChg chg="addSp delSp modSp new mod modTransition modNotesTx">
        <pc:chgData name="טליה סעדה" userId="056dd30a-a99a-408d-81a5-680e044369be" providerId="ADAL" clId="{13364952-0C5F-467D-94A3-A2DDA65A872E}" dt="2023-08-16T08:17:35.028" v="12937" actId="1036"/>
        <pc:sldMkLst>
          <pc:docMk/>
          <pc:sldMk cId="3802612939" sldId="285"/>
        </pc:sldMkLst>
        <pc:spChg chg="add mod">
          <ac:chgData name="טליה סעדה" userId="056dd30a-a99a-408d-81a5-680e044369be" providerId="ADAL" clId="{13364952-0C5F-467D-94A3-A2DDA65A872E}" dt="2023-08-16T08:17:19.429" v="12775" actId="2085"/>
          <ac:spMkLst>
            <pc:docMk/>
            <pc:sldMk cId="3802612939" sldId="285"/>
            <ac:spMk id="2" creationId="{96607D53-E621-A167-3E3E-72B32FB0125E}"/>
          </ac:spMkLst>
        </pc:spChg>
        <pc:spChg chg="del">
          <ac:chgData name="טליה סעדה" userId="056dd30a-a99a-408d-81a5-680e044369be" providerId="ADAL" clId="{13364952-0C5F-467D-94A3-A2DDA65A872E}" dt="2023-08-14T16:40:41.837" v="8662" actId="478"/>
          <ac:spMkLst>
            <pc:docMk/>
            <pc:sldMk cId="3802612939" sldId="285"/>
            <ac:spMk id="2" creationId="{B4A80770-E50F-ED01-BC97-ABF9FD8F57F2}"/>
          </ac:spMkLst>
        </pc:spChg>
        <pc:spChg chg="del">
          <ac:chgData name="טליה סעדה" userId="056dd30a-a99a-408d-81a5-680e044369be" providerId="ADAL" clId="{13364952-0C5F-467D-94A3-A2DDA65A872E}" dt="2023-08-14T16:40:41.837" v="8662" actId="478"/>
          <ac:spMkLst>
            <pc:docMk/>
            <pc:sldMk cId="3802612939" sldId="285"/>
            <ac:spMk id="3" creationId="{8ED40F04-2198-F41A-AD8E-964C3BF9FA78}"/>
          </ac:spMkLst>
        </pc:spChg>
        <pc:spChg chg="add mod">
          <ac:chgData name="טליה סעדה" userId="056dd30a-a99a-408d-81a5-680e044369be" providerId="ADAL" clId="{13364952-0C5F-467D-94A3-A2DDA65A872E}" dt="2023-08-16T08:17:35.028" v="12937" actId="1036"/>
          <ac:spMkLst>
            <pc:docMk/>
            <pc:sldMk cId="3802612939" sldId="285"/>
            <ac:spMk id="3" creationId="{9CF215CC-1E54-7FE7-962F-87CEA357E49A}"/>
          </ac:spMkLst>
        </pc:spChg>
        <pc:spChg chg="add del mod">
          <ac:chgData name="טליה סעדה" userId="056dd30a-a99a-408d-81a5-680e044369be" providerId="ADAL" clId="{13364952-0C5F-467D-94A3-A2DDA65A872E}" dt="2023-08-14T19:23:53.901" v="12016" actId="478"/>
          <ac:spMkLst>
            <pc:docMk/>
            <pc:sldMk cId="3802612939" sldId="285"/>
            <ac:spMk id="4" creationId="{CD9D23ED-E00C-647C-E6FA-5BFEEF009936}"/>
          </ac:spMkLst>
        </pc:spChg>
        <pc:spChg chg="add mod">
          <ac:chgData name="טליה סעדה" userId="056dd30a-a99a-408d-81a5-680e044369be" providerId="ADAL" clId="{13364952-0C5F-467D-94A3-A2DDA65A872E}" dt="2023-08-14T19:29:41.929" v="12108" actId="1035"/>
          <ac:spMkLst>
            <pc:docMk/>
            <pc:sldMk cId="3802612939" sldId="285"/>
            <ac:spMk id="5" creationId="{509912B0-7B67-42DE-865B-CE022721820D}"/>
          </ac:spMkLst>
        </pc:spChg>
        <pc:spChg chg="add del mod">
          <ac:chgData name="טליה סעדה" userId="056dd30a-a99a-408d-81a5-680e044369be" providerId="ADAL" clId="{13364952-0C5F-467D-94A3-A2DDA65A872E}" dt="2023-08-14T17:23:52.456" v="10678" actId="478"/>
          <ac:spMkLst>
            <pc:docMk/>
            <pc:sldMk cId="3802612939" sldId="285"/>
            <ac:spMk id="11" creationId="{2095B7C1-060C-56B7-6D95-B53DFC1D3ECC}"/>
          </ac:spMkLst>
        </pc:spChg>
        <pc:spChg chg="add mod">
          <ac:chgData name="טליה סעדה" userId="056dd30a-a99a-408d-81a5-680e044369be" providerId="ADAL" clId="{13364952-0C5F-467D-94A3-A2DDA65A872E}" dt="2023-08-14T19:29:32.020" v="12103" actId="1076"/>
          <ac:spMkLst>
            <pc:docMk/>
            <pc:sldMk cId="3802612939" sldId="285"/>
            <ac:spMk id="12" creationId="{1A72CC28-DC1D-8A66-75FD-C63905DA484E}"/>
          </ac:spMkLst>
        </pc:spChg>
        <pc:spChg chg="add mod">
          <ac:chgData name="טליה סעדה" userId="056dd30a-a99a-408d-81a5-680e044369be" providerId="ADAL" clId="{13364952-0C5F-467D-94A3-A2DDA65A872E}" dt="2023-08-14T19:29:10.043" v="12101" actId="1076"/>
          <ac:spMkLst>
            <pc:docMk/>
            <pc:sldMk cId="3802612939" sldId="285"/>
            <ac:spMk id="13" creationId="{4C868C45-7EA8-0F9F-114F-26036B609CC8}"/>
          </ac:spMkLst>
        </pc:spChg>
        <pc:spChg chg="add mod">
          <ac:chgData name="טליה סעדה" userId="056dd30a-a99a-408d-81a5-680e044369be" providerId="ADAL" clId="{13364952-0C5F-467D-94A3-A2DDA65A872E}" dt="2023-08-14T19:28:10.503" v="12064" actId="1076"/>
          <ac:spMkLst>
            <pc:docMk/>
            <pc:sldMk cId="3802612939" sldId="285"/>
            <ac:spMk id="14" creationId="{8CB7B5BA-4D9B-7E52-625B-347B91DF7ED6}"/>
          </ac:spMkLst>
        </pc:spChg>
        <pc:spChg chg="add mod">
          <ac:chgData name="טליה סעדה" userId="056dd30a-a99a-408d-81a5-680e044369be" providerId="ADAL" clId="{13364952-0C5F-467D-94A3-A2DDA65A872E}" dt="2023-08-14T19:24:05.929" v="12024" actId="20577"/>
          <ac:spMkLst>
            <pc:docMk/>
            <pc:sldMk cId="3802612939" sldId="285"/>
            <ac:spMk id="15" creationId="{91D549F1-C314-2C7A-1C05-F816ADB11FBF}"/>
          </ac:spMkLst>
        </pc:spChg>
        <pc:spChg chg="add del">
          <ac:chgData name="טליה סעדה" userId="056dd30a-a99a-408d-81a5-680e044369be" providerId="ADAL" clId="{13364952-0C5F-467D-94A3-A2DDA65A872E}" dt="2023-08-14T19:28:33.785" v="12076"/>
          <ac:spMkLst>
            <pc:docMk/>
            <pc:sldMk cId="3802612939" sldId="285"/>
            <ac:spMk id="16" creationId="{05D2147D-143C-468B-8D45-056A08B25441}"/>
          </ac:spMkLst>
        </pc:spChg>
        <pc:spChg chg="add del">
          <ac:chgData name="טליה סעדה" userId="056dd30a-a99a-408d-81a5-680e044369be" providerId="ADAL" clId="{13364952-0C5F-467D-94A3-A2DDA65A872E}" dt="2023-08-14T19:28:38.172" v="12078"/>
          <ac:spMkLst>
            <pc:docMk/>
            <pc:sldMk cId="3802612939" sldId="285"/>
            <ac:spMk id="17" creationId="{37A34AC3-B6BF-EEAE-FCD2-0709F63ED94B}"/>
          </ac:spMkLst>
        </pc:spChg>
        <pc:picChg chg="add mod ord">
          <ac:chgData name="טליה סעדה" userId="056dd30a-a99a-408d-81a5-680e044369be" providerId="ADAL" clId="{13364952-0C5F-467D-94A3-A2DDA65A872E}" dt="2023-08-14T19:25:20.311" v="12046" actId="1036"/>
          <ac:picMkLst>
            <pc:docMk/>
            <pc:sldMk cId="3802612939" sldId="285"/>
            <ac:picMk id="7" creationId="{7CE8FD68-F0CE-A4A4-DC46-1195E19EE71F}"/>
          </ac:picMkLst>
        </pc:picChg>
        <pc:picChg chg="add mod ord">
          <ac:chgData name="טליה סעדה" userId="056dd30a-a99a-408d-81a5-680e044369be" providerId="ADAL" clId="{13364952-0C5F-467D-94A3-A2DDA65A872E}" dt="2023-08-14T19:25:20.311" v="12046" actId="1036"/>
          <ac:picMkLst>
            <pc:docMk/>
            <pc:sldMk cId="3802612939" sldId="285"/>
            <ac:picMk id="9" creationId="{D804A495-2630-6AA1-EA7B-1ABE358C721B}"/>
          </ac:picMkLst>
        </pc:picChg>
        <pc:picChg chg="add mod ord">
          <ac:chgData name="טליה סעדה" userId="056dd30a-a99a-408d-81a5-680e044369be" providerId="ADAL" clId="{13364952-0C5F-467D-94A3-A2DDA65A872E}" dt="2023-08-14T19:25:20.311" v="12046" actId="1036"/>
          <ac:picMkLst>
            <pc:docMk/>
            <pc:sldMk cId="3802612939" sldId="285"/>
            <ac:picMk id="10" creationId="{452D57C8-1FC5-E3CC-9699-78995FC8E1EB}"/>
          </ac:picMkLst>
        </pc:picChg>
      </pc:sldChg>
      <pc:sldChg chg="addSp delSp modSp new mod modTransition modNotesTx">
        <pc:chgData name="טליה סעדה" userId="056dd30a-a99a-408d-81a5-680e044369be" providerId="ADAL" clId="{13364952-0C5F-467D-94A3-A2DDA65A872E}" dt="2023-08-14T19:31:15.115" v="12127" actId="782"/>
        <pc:sldMkLst>
          <pc:docMk/>
          <pc:sldMk cId="3399702985" sldId="286"/>
        </pc:sldMkLst>
        <pc:spChg chg="del">
          <ac:chgData name="טליה סעדה" userId="056dd30a-a99a-408d-81a5-680e044369be" providerId="ADAL" clId="{13364952-0C5F-467D-94A3-A2DDA65A872E}" dt="2023-08-14T17:43:51.196" v="11287" actId="478"/>
          <ac:spMkLst>
            <pc:docMk/>
            <pc:sldMk cId="3399702985" sldId="286"/>
            <ac:spMk id="2" creationId="{3DCFB3C6-E578-B18B-8FCD-27A3E7FDA99F}"/>
          </ac:spMkLst>
        </pc:spChg>
        <pc:spChg chg="del">
          <ac:chgData name="טליה סעדה" userId="056dd30a-a99a-408d-81a5-680e044369be" providerId="ADAL" clId="{13364952-0C5F-467D-94A3-A2DDA65A872E}" dt="2023-08-14T17:43:51.196" v="11287" actId="478"/>
          <ac:spMkLst>
            <pc:docMk/>
            <pc:sldMk cId="3399702985" sldId="286"/>
            <ac:spMk id="3" creationId="{96D36359-F90A-B59F-43CC-0CAD3A2B0FE7}"/>
          </ac:spMkLst>
        </pc:spChg>
        <pc:spChg chg="add mod">
          <ac:chgData name="טליה סעדה" userId="056dd30a-a99a-408d-81a5-680e044369be" providerId="ADAL" clId="{13364952-0C5F-467D-94A3-A2DDA65A872E}" dt="2023-08-14T17:44:02.495" v="11289"/>
          <ac:spMkLst>
            <pc:docMk/>
            <pc:sldMk cId="3399702985" sldId="286"/>
            <ac:spMk id="4" creationId="{4AEE5565-5A98-CD49-9685-05019902BC0B}"/>
          </ac:spMkLst>
        </pc:spChg>
        <pc:spChg chg="add mod">
          <ac:chgData name="טליה סעדה" userId="056dd30a-a99a-408d-81a5-680e044369be" providerId="ADAL" clId="{13364952-0C5F-467D-94A3-A2DDA65A872E}" dt="2023-08-14T17:44:02.495" v="11289"/>
          <ac:spMkLst>
            <pc:docMk/>
            <pc:sldMk cId="3399702985" sldId="286"/>
            <ac:spMk id="5" creationId="{36127698-6BD9-918C-2C5E-87A64B653989}"/>
          </ac:spMkLst>
        </pc:spChg>
        <pc:spChg chg="add mod">
          <ac:chgData name="טליה סעדה" userId="056dd30a-a99a-408d-81a5-680e044369be" providerId="ADAL" clId="{13364952-0C5F-467D-94A3-A2DDA65A872E}" dt="2023-08-14T17:44:02.495" v="11289"/>
          <ac:spMkLst>
            <pc:docMk/>
            <pc:sldMk cId="3399702985" sldId="286"/>
            <ac:spMk id="6" creationId="{76B30C7D-4789-2F6C-48AA-82B81434A94A}"/>
          </ac:spMkLst>
        </pc:spChg>
        <pc:spChg chg="add mod">
          <ac:chgData name="טליה סעדה" userId="056dd30a-a99a-408d-81a5-680e044369be" providerId="ADAL" clId="{13364952-0C5F-467D-94A3-A2DDA65A872E}" dt="2023-08-14T19:31:07.071" v="12124" actId="27636"/>
          <ac:spMkLst>
            <pc:docMk/>
            <pc:sldMk cId="3399702985" sldId="286"/>
            <ac:spMk id="7" creationId="{5D1FFEDA-23E4-4531-B09D-916AF031BEF4}"/>
          </ac:spMkLst>
        </pc:spChg>
        <pc:spChg chg="add mod">
          <ac:chgData name="טליה סעדה" userId="056dd30a-a99a-408d-81a5-680e044369be" providerId="ADAL" clId="{13364952-0C5F-467D-94A3-A2DDA65A872E}" dt="2023-08-14T17:48:33.902" v="11502" actId="1035"/>
          <ac:spMkLst>
            <pc:docMk/>
            <pc:sldMk cId="3399702985" sldId="286"/>
            <ac:spMk id="8" creationId="{EAD0E9EF-6E6C-4A16-B103-43AD11395F4D}"/>
          </ac:spMkLst>
        </pc:spChg>
      </pc:sldChg>
    </pc:docChg>
  </pc:docChgLst>
</pc:chgInfo>
</file>

<file path=ppt/media/image12.png>
</file>

<file path=ppt/media/image3.png>
</file>

<file path=ppt/media/image4.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he-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A6B4386F-0C98-4BBF-9606-C150BF99B093}" type="datetimeFigureOut">
              <a:rPr lang="he-IL" smtClean="0"/>
              <a:t>כ"ט/אב/תשפ"ג</a:t>
            </a:fld>
            <a:endParaRPr lang="he-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e-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he-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5C391107-2B37-42E6-A8A3-841F45B51221}" type="slidenum">
              <a:rPr lang="he-IL" smtClean="0"/>
              <a:t>‹#›</a:t>
            </a:fld>
            <a:endParaRPr lang="he-IL"/>
          </a:p>
        </p:txBody>
      </p:sp>
    </p:spTree>
    <p:extLst>
      <p:ext uri="{BB962C8B-B14F-4D97-AF65-F5344CB8AC3E}">
        <p14:creationId xmlns:p14="http://schemas.microsoft.com/office/powerpoint/2010/main" val="15485207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5C391107-2B37-42E6-A8A3-841F45B51221}" type="slidenum">
              <a:rPr lang="he-IL" smtClean="0"/>
              <a:t>1</a:t>
            </a:fld>
            <a:endParaRPr lang="he-IL"/>
          </a:p>
        </p:txBody>
      </p:sp>
    </p:spTree>
    <p:extLst>
      <p:ext uri="{BB962C8B-B14F-4D97-AF65-F5344CB8AC3E}">
        <p14:creationId xmlns:p14="http://schemas.microsoft.com/office/powerpoint/2010/main" val="10126992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r" defTabSz="914400" rtl="1" eaLnBrk="1" fontAlgn="auto" latinLnBrk="0" hangingPunct="1">
              <a:lnSpc>
                <a:spcPct val="90000"/>
              </a:lnSpc>
              <a:spcBef>
                <a:spcPct val="0"/>
              </a:spcBef>
              <a:spcAft>
                <a:spcPts val="600"/>
              </a:spcAft>
              <a:buClrTx/>
              <a:buSzTx/>
              <a:buFontTx/>
              <a:buNone/>
              <a:tabLst/>
              <a:defRPr/>
            </a:pPr>
            <a:r>
              <a:rPr lang="he-IL" sz="1200" dirty="0">
                <a:latin typeface="Arial Rounded MT Bold" panose="020F0704030504030204" pitchFamily="34" charset="0"/>
                <a:ea typeface="+mj-ea"/>
                <a:cs typeface="+mj-cs"/>
              </a:rPr>
              <a:t>מטרת הפרויקט</a:t>
            </a:r>
            <a:r>
              <a:rPr lang="he-IL" sz="1200" kern="1200" dirty="0">
                <a:solidFill>
                  <a:schemeClr val="tx1"/>
                </a:solidFill>
                <a:latin typeface="Arial Rounded MT Bold" panose="020F0704030504030204" pitchFamily="34" charset="0"/>
                <a:ea typeface="+mj-ea"/>
                <a:cs typeface="+mj-cs"/>
              </a:rPr>
              <a:t>:</a:t>
            </a:r>
            <a:endParaRPr lang="he-IL" sz="1200" dirty="0">
              <a:latin typeface="Arial Rounded MT Bold" panose="020F0704030504030204" pitchFamily="34" charset="0"/>
              <a:ea typeface="+mj-ea"/>
              <a:cs typeface="+mj-cs"/>
            </a:endParaRPr>
          </a:p>
          <a:p>
            <a:pPr marL="0" marR="0" lvl="0" indent="0" algn="r" defTabSz="914400" rtl="1" eaLnBrk="1" fontAlgn="auto" latinLnBrk="0" hangingPunct="1">
              <a:lnSpc>
                <a:spcPct val="90000"/>
              </a:lnSpc>
              <a:spcBef>
                <a:spcPct val="0"/>
              </a:spcBef>
              <a:spcAft>
                <a:spcPts val="600"/>
              </a:spcAft>
              <a:buClrTx/>
              <a:buSzTx/>
              <a:buFontTx/>
              <a:buNone/>
              <a:tabLst/>
              <a:defRPr/>
            </a:pPr>
            <a:r>
              <a:rPr lang="he-IL" sz="1200" dirty="0">
                <a:latin typeface="Arial Rounded MT Bold" panose="020F0704030504030204" pitchFamily="34" charset="0"/>
                <a:ea typeface="+mj-ea"/>
                <a:cs typeface="+mj-cs"/>
              </a:rPr>
              <a:t>היום ניתוחים נעשים בצורה "עיוורת" כתוצאה מכך נוצר מצב שבו המנתחים מפספסים שוליים או מורידים יותר מידי ואנחנו באים לפתור את הבעיה הזו על ידי זה שאנחנו נותנים לרופא פרמטרים מדויקים יותר לגבי הגיאומטריה של הגידול.</a:t>
            </a:r>
          </a:p>
          <a:p>
            <a:pPr algn="r" defTabSz="914400" rtl="1">
              <a:lnSpc>
                <a:spcPct val="90000"/>
              </a:lnSpc>
              <a:spcBef>
                <a:spcPct val="0"/>
              </a:spcBef>
              <a:spcAft>
                <a:spcPts val="600"/>
              </a:spcAft>
            </a:pPr>
            <a:endParaRPr lang="he-IL" sz="1200" dirty="0">
              <a:latin typeface="Arial Rounded MT Bold" panose="020F0704030504030204" pitchFamily="34" charset="0"/>
              <a:ea typeface="+mj-ea"/>
              <a:cs typeface="+mj-cs"/>
            </a:endParaRPr>
          </a:p>
          <a:p>
            <a:pPr algn="r" defTabSz="914400" rtl="1">
              <a:lnSpc>
                <a:spcPct val="90000"/>
              </a:lnSpc>
              <a:spcBef>
                <a:spcPct val="0"/>
              </a:spcBef>
              <a:spcAft>
                <a:spcPts val="600"/>
              </a:spcAft>
            </a:pPr>
            <a:endParaRPr lang="he-IL" sz="1200" dirty="0">
              <a:latin typeface="Arial Rounded MT Bold" panose="020F0704030504030204" pitchFamily="34" charset="0"/>
              <a:ea typeface="+mj-ea"/>
              <a:cs typeface="+mj-cs"/>
            </a:endParaRPr>
          </a:p>
          <a:p>
            <a:pPr algn="r" defTabSz="914400" rtl="1">
              <a:lnSpc>
                <a:spcPct val="90000"/>
              </a:lnSpc>
              <a:spcBef>
                <a:spcPct val="0"/>
              </a:spcBef>
              <a:spcAft>
                <a:spcPts val="600"/>
              </a:spcAft>
            </a:pPr>
            <a:r>
              <a:rPr lang="he-IL" sz="1200" dirty="0">
                <a:latin typeface="Arial Rounded MT Bold" panose="020F0704030504030204" pitchFamily="34" charset="0"/>
                <a:ea typeface="+mj-ea"/>
                <a:cs typeface="+mj-cs"/>
              </a:rPr>
              <a:t>כיום ישנן שתי בעיות בניתוחים של הסרת גידולים, בפרט בסרטן השד מאחר והמנתח עובד בצורה "עיוורת", כלומר אין לו את היכולת לדעת את הגודל המדויק של הגידול יכולים לקרות שני דברים:</a:t>
            </a:r>
          </a:p>
          <a:p>
            <a:pPr marL="285750" indent="-285750" algn="r" defTabSz="914400" rtl="1">
              <a:lnSpc>
                <a:spcPct val="90000"/>
              </a:lnSpc>
              <a:spcBef>
                <a:spcPct val="0"/>
              </a:spcBef>
              <a:spcAft>
                <a:spcPts val="600"/>
              </a:spcAft>
              <a:buFont typeface="Wingdings" panose="05000000000000000000" pitchFamily="2" charset="2"/>
              <a:buChar char="q"/>
            </a:pPr>
            <a:r>
              <a:rPr lang="he-IL" sz="1200" dirty="0">
                <a:latin typeface="Arial Rounded MT Bold" panose="020F0704030504030204" pitchFamily="34" charset="0"/>
                <a:ea typeface="+mj-ea"/>
                <a:cs typeface="+mj-cs"/>
              </a:rPr>
              <a:t> הרופא מסיר חלק מהגידול ואז נשארים שוליים סרטניים.</a:t>
            </a:r>
          </a:p>
          <a:p>
            <a:pPr marL="285750" indent="-285750" algn="r" defTabSz="914400" rtl="1">
              <a:lnSpc>
                <a:spcPct val="90000"/>
              </a:lnSpc>
              <a:spcBef>
                <a:spcPct val="0"/>
              </a:spcBef>
              <a:spcAft>
                <a:spcPts val="600"/>
              </a:spcAft>
              <a:buFont typeface="Wingdings" panose="05000000000000000000" pitchFamily="2" charset="2"/>
              <a:buChar char="q"/>
            </a:pPr>
            <a:r>
              <a:rPr lang="he-IL" sz="1200" dirty="0">
                <a:latin typeface="Arial Rounded MT Bold" panose="020F0704030504030204" pitchFamily="34" charset="0"/>
                <a:ea typeface="+mj-ea"/>
                <a:cs typeface="+mj-cs"/>
              </a:rPr>
              <a:t>הרופא מסיר יותר מידי רקמות כולל רקמות בריאות ואז אין מספיק רקמות על מנת לבצע ניתוחים אסתטיים אחר כך, אין למנתח עם מה לעבוד אחר כך כשהוא ירצה לעשות שיקומים לשד.</a:t>
            </a:r>
          </a:p>
          <a:p>
            <a:pPr algn="r" defTabSz="914400" rtl="1">
              <a:lnSpc>
                <a:spcPct val="90000"/>
              </a:lnSpc>
              <a:spcBef>
                <a:spcPct val="0"/>
              </a:spcBef>
              <a:spcAft>
                <a:spcPts val="600"/>
              </a:spcAft>
            </a:pPr>
            <a:r>
              <a:rPr lang="he-IL" sz="1200" dirty="0">
                <a:latin typeface="Arial Rounded MT Bold" panose="020F0704030504030204" pitchFamily="34" charset="0"/>
                <a:ea typeface="+mj-ea"/>
                <a:cs typeface="+mj-cs"/>
              </a:rPr>
              <a:t>כיום, לפני הניתוח עצמו מוחדר חוט תיל מונחה רנטגן על מנת להבין איפה נמצא הגידול, והמנתח הולך לפי החוט כך שהוא יודע הכין הגידול אך לא את הגבולות שלו.</a:t>
            </a:r>
          </a:p>
          <a:p>
            <a:pPr algn="r" defTabSz="914400" rtl="1">
              <a:lnSpc>
                <a:spcPct val="90000"/>
              </a:lnSpc>
              <a:spcBef>
                <a:spcPct val="0"/>
              </a:spcBef>
              <a:spcAft>
                <a:spcPts val="600"/>
              </a:spcAft>
            </a:pPr>
            <a:endParaRPr lang="he-IL" sz="1200" dirty="0">
              <a:latin typeface="Arial Rounded MT Bold" panose="020F0704030504030204" pitchFamily="34" charset="0"/>
              <a:ea typeface="+mj-ea"/>
              <a:cs typeface="+mj-cs"/>
            </a:endParaRPr>
          </a:p>
          <a:p>
            <a:pPr algn="r" defTabSz="914400" rtl="1">
              <a:lnSpc>
                <a:spcPct val="90000"/>
              </a:lnSpc>
              <a:spcBef>
                <a:spcPct val="0"/>
              </a:spcBef>
              <a:spcAft>
                <a:spcPts val="600"/>
              </a:spcAft>
            </a:pPr>
            <a:r>
              <a:rPr lang="he-IL" sz="1200" dirty="0">
                <a:latin typeface="Arial Rounded MT Bold" panose="020F0704030504030204" pitchFamily="34" charset="0"/>
                <a:ea typeface="+mj-ea"/>
                <a:cs typeface="+mj-cs"/>
              </a:rPr>
              <a:t>הרעיון בפרויקט שלנו הוא למצוא את הגבולות בצורה מדויק, ולאחר מכן להשליך את זה בצורה של </a:t>
            </a:r>
            <a:r>
              <a:rPr lang="en-US" sz="1200" dirty="0">
                <a:latin typeface="Arial Rounded MT Bold" panose="020F0704030504030204" pitchFamily="34" charset="0"/>
                <a:ea typeface="+mj-ea"/>
                <a:cs typeface="+mj-cs"/>
              </a:rPr>
              <a:t>Augmented Reality</a:t>
            </a:r>
            <a:r>
              <a:rPr lang="he-IL" sz="1200" dirty="0">
                <a:latin typeface="Arial Rounded MT Bold" panose="020F0704030504030204" pitchFamily="34" charset="0"/>
                <a:ea typeface="+mj-ea"/>
                <a:cs typeface="+mj-cs"/>
              </a:rPr>
              <a:t> על החולה כדי לעזור למנתח בזמן הניתוח. </a:t>
            </a:r>
          </a:p>
          <a:p>
            <a:pPr algn="r" defTabSz="914400" rtl="1">
              <a:lnSpc>
                <a:spcPct val="90000"/>
              </a:lnSpc>
              <a:spcBef>
                <a:spcPct val="0"/>
              </a:spcBef>
              <a:spcAft>
                <a:spcPts val="600"/>
              </a:spcAft>
            </a:pPr>
            <a:r>
              <a:rPr lang="he-IL" sz="1200" dirty="0">
                <a:latin typeface="Arial Rounded MT Bold" panose="020F0704030504030204" pitchFamily="34" charset="0"/>
                <a:ea typeface="+mj-ea"/>
                <a:cs typeface="+mj-cs"/>
              </a:rPr>
              <a:t>הניתוח הגיאומטרי של הגידול נאסף באמצעות הממוגרפיה </a:t>
            </a:r>
            <a:r>
              <a:rPr lang="he-IL" sz="1200" dirty="0" err="1">
                <a:latin typeface="Arial Rounded MT Bold" panose="020F0704030504030204" pitchFamily="34" charset="0"/>
                <a:ea typeface="+mj-ea"/>
                <a:cs typeface="+mj-cs"/>
              </a:rPr>
              <a:t>וה</a:t>
            </a:r>
            <a:r>
              <a:rPr lang="he-IL" sz="1200" dirty="0">
                <a:latin typeface="Arial Rounded MT Bold" panose="020F0704030504030204" pitchFamily="34" charset="0"/>
                <a:ea typeface="+mj-ea"/>
                <a:cs typeface="+mj-cs"/>
              </a:rPr>
              <a:t> – </a:t>
            </a:r>
            <a:r>
              <a:rPr lang="en-US" sz="1200" dirty="0">
                <a:latin typeface="Arial Rounded MT Bold" panose="020F0704030504030204" pitchFamily="34" charset="0"/>
                <a:ea typeface="+mj-ea"/>
                <a:cs typeface="+mj-cs"/>
              </a:rPr>
              <a:t>MRI</a:t>
            </a:r>
            <a:r>
              <a:rPr lang="he-IL" sz="1200" dirty="0">
                <a:latin typeface="Arial Rounded MT Bold" panose="020F0704030504030204" pitchFamily="34" charset="0"/>
                <a:ea typeface="+mj-ea"/>
                <a:cs typeface="+mj-cs"/>
              </a:rPr>
              <a:t>, תוך שילוב של שני הכלים האלו יחד בצורה כזו שמלבישים את התמונות אחת על גבי השנייה וביצוע רגיסטרציה</a:t>
            </a:r>
          </a:p>
          <a:p>
            <a:endParaRPr lang="he-IL" dirty="0"/>
          </a:p>
        </p:txBody>
      </p:sp>
      <p:sp>
        <p:nvSpPr>
          <p:cNvPr id="4" name="Slide Number Placeholder 3"/>
          <p:cNvSpPr>
            <a:spLocks noGrp="1"/>
          </p:cNvSpPr>
          <p:nvPr>
            <p:ph type="sldNum" sz="quarter" idx="5"/>
          </p:nvPr>
        </p:nvSpPr>
        <p:spPr/>
        <p:txBody>
          <a:bodyPr/>
          <a:lstStyle/>
          <a:p>
            <a:fld id="{5C391107-2B37-42E6-A8A3-841F45B51221}" type="slidenum">
              <a:rPr lang="he-IL" smtClean="0"/>
              <a:t>2</a:t>
            </a:fld>
            <a:endParaRPr lang="he-IL"/>
          </a:p>
        </p:txBody>
      </p:sp>
    </p:spTree>
    <p:extLst>
      <p:ext uri="{BB962C8B-B14F-4D97-AF65-F5344CB8AC3E}">
        <p14:creationId xmlns:p14="http://schemas.microsoft.com/office/powerpoint/2010/main" val="2156579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sz="1200" dirty="0">
                <a:latin typeface="Arial Rounded MT Bold" panose="020F0704030504030204" pitchFamily="34" charset="0"/>
                <a:ea typeface="+mj-ea"/>
                <a:cs typeface="+mj-cs"/>
              </a:rPr>
              <a:t>מה חידשנו בפרויקט?</a:t>
            </a:r>
          </a:p>
          <a:p>
            <a:pPr marL="0" marR="0" lvl="0" indent="0" algn="r" defTabSz="914400" rtl="1" eaLnBrk="1" fontAlgn="auto" latinLnBrk="0" hangingPunct="1">
              <a:lnSpc>
                <a:spcPct val="100000"/>
              </a:lnSpc>
              <a:spcBef>
                <a:spcPts val="0"/>
              </a:spcBef>
              <a:spcAft>
                <a:spcPts val="0"/>
              </a:spcAft>
              <a:buClrTx/>
              <a:buSzTx/>
              <a:buFontTx/>
              <a:buNone/>
              <a:tabLst/>
              <a:defRPr/>
            </a:pPr>
            <a:r>
              <a:rPr lang="he-IL" sz="1200" dirty="0">
                <a:latin typeface="Arial Rounded MT Bold" panose="020F0704030504030204" pitchFamily="34" charset="0"/>
                <a:ea typeface="+mj-ea"/>
                <a:cs typeface="+mj-cs"/>
              </a:rPr>
              <a:t>החידוש המשמעותי שעשינו בפרויקט הוא תוספת ממד לחישוב הטעות של המודל שלנו. הלימוד נעשה על הטרנספורמציה שאנחנו מנסים לעשות וגם על התמונות "מטרה" שבמקרה שלנו הן המנח הסופי – שכיבה על הגב.</a:t>
            </a:r>
            <a:endParaRPr lang="he-IL" b="1" dirty="0"/>
          </a:p>
          <a:p>
            <a:pPr algn="r" rtl="1"/>
            <a:r>
              <a:rPr lang="he-IL" dirty="0"/>
              <a:t>בחישוב הטעות הייתה חלוקה של הלימוד גם לטרנספורמציה וגל לתמונות המטרה. החישוב נעשה בצורה רנדומלית כך ש25% מהזמן אנחנו לומדים מהטרנספורמציה של ה90 מעלות שעשינו באופן מלאכותי וב75% מהזמן אנחנו לומדים מתמונת "המטרה" האמיתית שהיא התמונה של השכיבה על הגב.</a:t>
            </a:r>
          </a:p>
        </p:txBody>
      </p:sp>
      <p:sp>
        <p:nvSpPr>
          <p:cNvPr id="4" name="Slide Number Placeholder 3"/>
          <p:cNvSpPr>
            <a:spLocks noGrp="1"/>
          </p:cNvSpPr>
          <p:nvPr>
            <p:ph type="sldNum" sz="quarter" idx="5"/>
          </p:nvPr>
        </p:nvSpPr>
        <p:spPr/>
        <p:txBody>
          <a:bodyPr/>
          <a:lstStyle/>
          <a:p>
            <a:fld id="{5C391107-2B37-42E6-A8A3-841F45B51221}" type="slidenum">
              <a:rPr lang="he-IL" smtClean="0"/>
              <a:t>3</a:t>
            </a:fld>
            <a:endParaRPr lang="he-IL"/>
          </a:p>
        </p:txBody>
      </p:sp>
    </p:spTree>
    <p:extLst>
      <p:ext uri="{BB962C8B-B14F-4D97-AF65-F5344CB8AC3E}">
        <p14:creationId xmlns:p14="http://schemas.microsoft.com/office/powerpoint/2010/main" val="3245379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sz="1200" dirty="0">
                <a:latin typeface="Arial Rounded MT Bold" panose="020F0704030504030204" pitchFamily="34" charset="0"/>
                <a:ea typeface="+mj-ea"/>
                <a:cs typeface="+mj-cs"/>
              </a:rPr>
              <a:t>הגישה שהניבה את התוצאות הטובות ביותר כללה פיתוח של רשת מותאמת אישית המותאמת למערך הנתונים הייחודי שצברנו במהלך המחקר הזה.</a:t>
            </a:r>
            <a:endParaRPr lang="he-IL" dirty="0"/>
          </a:p>
          <a:p>
            <a:pPr algn="r" rtl="1"/>
            <a:r>
              <a:rPr lang="he-IL" dirty="0"/>
              <a:t>השווינו שלושה סוגי תוצאות:</a:t>
            </a:r>
          </a:p>
          <a:p>
            <a:pPr algn="r" rtl="1"/>
            <a:r>
              <a:rPr lang="he-IL" dirty="0"/>
              <a:t>1. טרנספורמציה קבועה המסובבת את התמונה המקורית ב-90 מעלות.</a:t>
            </a:r>
          </a:p>
          <a:p>
            <a:pPr algn="r" rtl="1"/>
            <a:r>
              <a:rPr lang="he-IL" dirty="0"/>
              <a:t>2. תמונה המבוססת על התמונה המקורית שעברה טרנספורמציה באמצעות הפרמטרים שנלמדו על ידי הרשת.</a:t>
            </a:r>
          </a:p>
          <a:p>
            <a:pPr algn="r" rtl="1"/>
            <a:r>
              <a:rPr lang="he-IL" dirty="0"/>
              <a:t>3. תמונת התוצאה של הרשת.</a:t>
            </a:r>
          </a:p>
          <a:p>
            <a:pPr algn="r" rtl="1"/>
            <a:r>
              <a:rPr lang="he-IL" dirty="0"/>
              <a:t>הערכנו את התוצאות על-ידי שימוש בשגיאה מרובעת ממוצעת (</a:t>
            </a:r>
            <a:r>
              <a:rPr lang="en-US" dirty="0"/>
              <a:t> (MSE</a:t>
            </a:r>
            <a:r>
              <a:rPr lang="he-IL" dirty="0"/>
              <a:t>וב-</a:t>
            </a:r>
            <a:r>
              <a:rPr lang="en-US" dirty="0"/>
              <a:t> Normalized Cross Correlation (NCC) </a:t>
            </a:r>
            <a:r>
              <a:rPr lang="he-IL" dirty="0"/>
              <a:t>כדי להשוות אותם לתמונה ה"מטרה" המקורית. באמצעות השוואה זו שנערכה על מערך הבדיקות שלנו, קבענו ש"</a:t>
            </a:r>
            <a:r>
              <a:rPr lang="en-US" dirty="0"/>
              <a:t>net-grid sample</a:t>
            </a:r>
            <a:r>
              <a:rPr lang="he-IL" dirty="0"/>
              <a:t>", כפי שמתואר באיור לעיל, הניב את התוצאות הטובות ביותר מבחינת שני הקריטריונים.</a:t>
            </a:r>
          </a:p>
        </p:txBody>
      </p:sp>
      <p:sp>
        <p:nvSpPr>
          <p:cNvPr id="4" name="Slide Number Placeholder 3"/>
          <p:cNvSpPr>
            <a:spLocks noGrp="1"/>
          </p:cNvSpPr>
          <p:nvPr>
            <p:ph type="sldNum" sz="quarter" idx="5"/>
          </p:nvPr>
        </p:nvSpPr>
        <p:spPr/>
        <p:txBody>
          <a:bodyPr/>
          <a:lstStyle/>
          <a:p>
            <a:fld id="{5C391107-2B37-42E6-A8A3-841F45B51221}" type="slidenum">
              <a:rPr lang="he-IL" smtClean="0"/>
              <a:t>4</a:t>
            </a:fld>
            <a:endParaRPr lang="he-IL"/>
          </a:p>
        </p:txBody>
      </p:sp>
    </p:spTree>
    <p:extLst>
      <p:ext uri="{BB962C8B-B14F-4D97-AF65-F5344CB8AC3E}">
        <p14:creationId xmlns:p14="http://schemas.microsoft.com/office/powerpoint/2010/main" val="19518675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sz="1800" kern="1200">
                <a:solidFill>
                  <a:srgbClr val="FFFFFF"/>
                </a:solidFill>
                <a:effectLst/>
                <a:latin typeface="Arial Rounded MT Bold" panose="020F0704030504030204" pitchFamily="34" charset="0"/>
                <a:ea typeface="+mn-ea"/>
                <a:cs typeface="Times New Roman" panose="02020603050405020304" pitchFamily="18" charset="0"/>
              </a:rPr>
              <a:t>הרחבה על תהליך הפרויקט, איסוף הדאטה, ביצוע המחקר במחברת והסברים נוספים.</a:t>
            </a:r>
            <a:endParaRPr lang="he-IL">
              <a:effectLst/>
            </a:endParaRPr>
          </a:p>
          <a:p>
            <a:pPr algn="r"/>
            <a:endParaRPr lang="he-IL" dirty="0"/>
          </a:p>
        </p:txBody>
      </p:sp>
      <p:sp>
        <p:nvSpPr>
          <p:cNvPr id="4" name="Slide Number Placeholder 3"/>
          <p:cNvSpPr>
            <a:spLocks noGrp="1"/>
          </p:cNvSpPr>
          <p:nvPr>
            <p:ph type="sldNum" sz="quarter" idx="5"/>
          </p:nvPr>
        </p:nvSpPr>
        <p:spPr/>
        <p:txBody>
          <a:bodyPr/>
          <a:lstStyle/>
          <a:p>
            <a:fld id="{5C391107-2B37-42E6-A8A3-841F45B51221}" type="slidenum">
              <a:rPr lang="he-IL" smtClean="0"/>
              <a:t>5</a:t>
            </a:fld>
            <a:endParaRPr lang="he-IL"/>
          </a:p>
        </p:txBody>
      </p:sp>
    </p:spTree>
    <p:extLst>
      <p:ext uri="{BB962C8B-B14F-4D97-AF65-F5344CB8AC3E}">
        <p14:creationId xmlns:p14="http://schemas.microsoft.com/office/powerpoint/2010/main" val="658236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5C391107-2B37-42E6-A8A3-841F45B51221}" type="slidenum">
              <a:rPr lang="he-IL" smtClean="0"/>
              <a:t>9</a:t>
            </a:fld>
            <a:endParaRPr lang="he-IL"/>
          </a:p>
        </p:txBody>
      </p:sp>
    </p:spTree>
    <p:extLst>
      <p:ext uri="{BB962C8B-B14F-4D97-AF65-F5344CB8AC3E}">
        <p14:creationId xmlns:p14="http://schemas.microsoft.com/office/powerpoint/2010/main" val="7127420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he-IL" dirty="0"/>
          </a:p>
        </p:txBody>
      </p:sp>
      <p:sp>
        <p:nvSpPr>
          <p:cNvPr id="4" name="Slide Number Placeholder 3"/>
          <p:cNvSpPr>
            <a:spLocks noGrp="1"/>
          </p:cNvSpPr>
          <p:nvPr>
            <p:ph type="sldNum" sz="quarter" idx="5"/>
          </p:nvPr>
        </p:nvSpPr>
        <p:spPr/>
        <p:txBody>
          <a:bodyPr/>
          <a:lstStyle/>
          <a:p>
            <a:fld id="{5C391107-2B37-42E6-A8A3-841F45B51221}" type="slidenum">
              <a:rPr lang="he-IL" smtClean="0"/>
              <a:t>13</a:t>
            </a:fld>
            <a:endParaRPr lang="he-IL"/>
          </a:p>
        </p:txBody>
      </p:sp>
    </p:spTree>
    <p:extLst>
      <p:ext uri="{BB962C8B-B14F-4D97-AF65-F5344CB8AC3E}">
        <p14:creationId xmlns:p14="http://schemas.microsoft.com/office/powerpoint/2010/main" val="28391356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2DE8162-AFB3-4598-B94F-F92A1346670C}" type="datetimeFigureOut">
              <a:rPr lang="he-IL" smtClean="0"/>
              <a:t>כ"ט/אב/תשפ"ג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20009BE3-4A99-402B-A709-67959B92CC88}" type="slidenum">
              <a:rPr lang="he-IL" smtClean="0"/>
              <a:t>‹#›</a:t>
            </a:fld>
            <a:endParaRPr lang="he-IL"/>
          </a:p>
        </p:txBody>
      </p:sp>
    </p:spTree>
    <p:extLst>
      <p:ext uri="{BB962C8B-B14F-4D97-AF65-F5344CB8AC3E}">
        <p14:creationId xmlns:p14="http://schemas.microsoft.com/office/powerpoint/2010/main" val="2266440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DE8162-AFB3-4598-B94F-F92A1346670C}" type="datetimeFigureOut">
              <a:rPr lang="he-IL" smtClean="0"/>
              <a:t>כ"ט/אב/תשפ"ג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20009BE3-4A99-402B-A709-67959B92CC88}" type="slidenum">
              <a:rPr lang="he-IL" smtClean="0"/>
              <a:t>‹#›</a:t>
            </a:fld>
            <a:endParaRPr lang="he-IL"/>
          </a:p>
        </p:txBody>
      </p:sp>
    </p:spTree>
    <p:extLst>
      <p:ext uri="{BB962C8B-B14F-4D97-AF65-F5344CB8AC3E}">
        <p14:creationId xmlns:p14="http://schemas.microsoft.com/office/powerpoint/2010/main" val="3761632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DE8162-AFB3-4598-B94F-F92A1346670C}" type="datetimeFigureOut">
              <a:rPr lang="he-IL" smtClean="0"/>
              <a:t>כ"ט/אב/תשפ"ג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20009BE3-4A99-402B-A709-67959B92CC88}" type="slidenum">
              <a:rPr lang="he-IL" smtClean="0"/>
              <a:t>‹#›</a:t>
            </a:fld>
            <a:endParaRPr lang="he-IL"/>
          </a:p>
        </p:txBody>
      </p:sp>
    </p:spTree>
    <p:extLst>
      <p:ext uri="{BB962C8B-B14F-4D97-AF65-F5344CB8AC3E}">
        <p14:creationId xmlns:p14="http://schemas.microsoft.com/office/powerpoint/2010/main" val="1111131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DE8162-AFB3-4598-B94F-F92A1346670C}" type="datetimeFigureOut">
              <a:rPr lang="he-IL" smtClean="0"/>
              <a:t>כ"ט/אב/תשפ"ג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20009BE3-4A99-402B-A709-67959B92CC88}" type="slidenum">
              <a:rPr lang="he-IL" smtClean="0"/>
              <a:t>‹#›</a:t>
            </a:fld>
            <a:endParaRPr lang="he-IL"/>
          </a:p>
        </p:txBody>
      </p:sp>
    </p:spTree>
    <p:extLst>
      <p:ext uri="{BB962C8B-B14F-4D97-AF65-F5344CB8AC3E}">
        <p14:creationId xmlns:p14="http://schemas.microsoft.com/office/powerpoint/2010/main" val="22967309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2DE8162-AFB3-4598-B94F-F92A1346670C}" type="datetimeFigureOut">
              <a:rPr lang="he-IL" smtClean="0"/>
              <a:t>כ"ט/אב/תשפ"ג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20009BE3-4A99-402B-A709-67959B92CC88}" type="slidenum">
              <a:rPr lang="he-IL" smtClean="0"/>
              <a:t>‹#›</a:t>
            </a:fld>
            <a:endParaRPr lang="he-IL"/>
          </a:p>
        </p:txBody>
      </p:sp>
    </p:spTree>
    <p:extLst>
      <p:ext uri="{BB962C8B-B14F-4D97-AF65-F5344CB8AC3E}">
        <p14:creationId xmlns:p14="http://schemas.microsoft.com/office/powerpoint/2010/main" val="53625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2DE8162-AFB3-4598-B94F-F92A1346670C}" type="datetimeFigureOut">
              <a:rPr lang="he-IL" smtClean="0"/>
              <a:t>כ"ט/אב/תשפ"ג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20009BE3-4A99-402B-A709-67959B92CC88}" type="slidenum">
              <a:rPr lang="he-IL" smtClean="0"/>
              <a:t>‹#›</a:t>
            </a:fld>
            <a:endParaRPr lang="he-IL"/>
          </a:p>
        </p:txBody>
      </p:sp>
    </p:spTree>
    <p:extLst>
      <p:ext uri="{BB962C8B-B14F-4D97-AF65-F5344CB8AC3E}">
        <p14:creationId xmlns:p14="http://schemas.microsoft.com/office/powerpoint/2010/main" val="1621674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2DE8162-AFB3-4598-B94F-F92A1346670C}" type="datetimeFigureOut">
              <a:rPr lang="he-IL" smtClean="0"/>
              <a:t>כ"ט/אב/תשפ"ג</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20009BE3-4A99-402B-A709-67959B92CC88}" type="slidenum">
              <a:rPr lang="he-IL" smtClean="0"/>
              <a:t>‹#›</a:t>
            </a:fld>
            <a:endParaRPr lang="he-IL"/>
          </a:p>
        </p:txBody>
      </p:sp>
    </p:spTree>
    <p:extLst>
      <p:ext uri="{BB962C8B-B14F-4D97-AF65-F5344CB8AC3E}">
        <p14:creationId xmlns:p14="http://schemas.microsoft.com/office/powerpoint/2010/main" val="2504937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2DE8162-AFB3-4598-B94F-F92A1346670C}" type="datetimeFigureOut">
              <a:rPr lang="he-IL" smtClean="0"/>
              <a:t>כ"ט/אב/תשפ"ג</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20009BE3-4A99-402B-A709-67959B92CC88}" type="slidenum">
              <a:rPr lang="he-IL" smtClean="0"/>
              <a:t>‹#›</a:t>
            </a:fld>
            <a:endParaRPr lang="he-IL"/>
          </a:p>
        </p:txBody>
      </p:sp>
    </p:spTree>
    <p:extLst>
      <p:ext uri="{BB962C8B-B14F-4D97-AF65-F5344CB8AC3E}">
        <p14:creationId xmlns:p14="http://schemas.microsoft.com/office/powerpoint/2010/main" val="3405376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DE8162-AFB3-4598-B94F-F92A1346670C}" type="datetimeFigureOut">
              <a:rPr lang="he-IL" smtClean="0"/>
              <a:t>כ"ט/אב/תשפ"ג</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20009BE3-4A99-402B-A709-67959B92CC88}" type="slidenum">
              <a:rPr lang="he-IL" smtClean="0"/>
              <a:t>‹#›</a:t>
            </a:fld>
            <a:endParaRPr lang="he-IL"/>
          </a:p>
        </p:txBody>
      </p:sp>
    </p:spTree>
    <p:extLst>
      <p:ext uri="{BB962C8B-B14F-4D97-AF65-F5344CB8AC3E}">
        <p14:creationId xmlns:p14="http://schemas.microsoft.com/office/powerpoint/2010/main" val="24520850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2DE8162-AFB3-4598-B94F-F92A1346670C}" type="datetimeFigureOut">
              <a:rPr lang="he-IL" smtClean="0"/>
              <a:t>כ"ט/אב/תשפ"ג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20009BE3-4A99-402B-A709-67959B92CC88}" type="slidenum">
              <a:rPr lang="he-IL" smtClean="0"/>
              <a:t>‹#›</a:t>
            </a:fld>
            <a:endParaRPr lang="he-IL"/>
          </a:p>
        </p:txBody>
      </p:sp>
    </p:spTree>
    <p:extLst>
      <p:ext uri="{BB962C8B-B14F-4D97-AF65-F5344CB8AC3E}">
        <p14:creationId xmlns:p14="http://schemas.microsoft.com/office/powerpoint/2010/main" val="2527657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2DE8162-AFB3-4598-B94F-F92A1346670C}" type="datetimeFigureOut">
              <a:rPr lang="he-IL" smtClean="0"/>
              <a:t>כ"ט/אב/תשפ"ג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20009BE3-4A99-402B-A709-67959B92CC88}" type="slidenum">
              <a:rPr lang="he-IL" smtClean="0"/>
              <a:t>‹#›</a:t>
            </a:fld>
            <a:endParaRPr lang="he-IL"/>
          </a:p>
        </p:txBody>
      </p:sp>
    </p:spTree>
    <p:extLst>
      <p:ext uri="{BB962C8B-B14F-4D97-AF65-F5344CB8AC3E}">
        <p14:creationId xmlns:p14="http://schemas.microsoft.com/office/powerpoint/2010/main" val="42547886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DE8162-AFB3-4598-B94F-F92A1346670C}" type="datetimeFigureOut">
              <a:rPr lang="he-IL" smtClean="0"/>
              <a:t>כ"ט/אב/תשפ"ג</a:t>
            </a:fld>
            <a:endParaRPr lang="he-I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he-I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009BE3-4A99-402B-A709-67959B92CC88}" type="slidenum">
              <a:rPr lang="he-IL" smtClean="0"/>
              <a:t>‹#›</a:t>
            </a:fld>
            <a:endParaRPr lang="he-IL"/>
          </a:p>
        </p:txBody>
      </p:sp>
    </p:spTree>
    <p:extLst>
      <p:ext uri="{BB962C8B-B14F-4D97-AF65-F5344CB8AC3E}">
        <p14:creationId xmlns:p14="http://schemas.microsoft.com/office/powerpoint/2010/main" val="20080887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1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1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41AB699-83F4-2A4A-F528-4C9C37102C88}"/>
              </a:ext>
            </a:extLst>
          </p:cNvPr>
          <p:cNvPicPr>
            <a:picLocks noChangeAspect="1"/>
          </p:cNvPicPr>
          <p:nvPr/>
        </p:nvPicPr>
        <p:blipFill>
          <a:blip r:embed="rId3">
            <a:alphaModFix amt="35000"/>
          </a:blip>
          <a:stretch>
            <a:fillRect/>
          </a:stretch>
        </p:blipFill>
        <p:spPr>
          <a:xfrm>
            <a:off x="4537495" y="-17520"/>
            <a:ext cx="7654506" cy="6858000"/>
          </a:xfrm>
          <a:prstGeom prst="rect">
            <a:avLst/>
          </a:prstGeom>
          <a:ln>
            <a:noFill/>
          </a:ln>
          <a:effectLst>
            <a:outerShdw blurRad="190500" algn="tl" rotWithShape="0">
              <a:srgbClr val="000000">
                <a:alpha val="70000"/>
              </a:srgbClr>
            </a:outerShdw>
          </a:effectLst>
        </p:spPr>
      </p:pic>
      <p:sp>
        <p:nvSpPr>
          <p:cNvPr id="6" name="TextBox 5">
            <a:extLst>
              <a:ext uri="{FF2B5EF4-FFF2-40B4-BE49-F238E27FC236}">
                <a16:creationId xmlns:a16="http://schemas.microsoft.com/office/drawing/2014/main" id="{7E4A48BE-E69E-70E8-BB97-19B64A1E5354}"/>
              </a:ext>
            </a:extLst>
          </p:cNvPr>
          <p:cNvSpPr txBox="1"/>
          <p:nvPr/>
        </p:nvSpPr>
        <p:spPr>
          <a:xfrm>
            <a:off x="-138022" y="1826430"/>
            <a:ext cx="5830057" cy="3170099"/>
          </a:xfrm>
          <a:prstGeom prst="rect">
            <a:avLst/>
          </a:prstGeom>
          <a:noFill/>
        </p:spPr>
        <p:txBody>
          <a:bodyPr wrap="square" rtlCol="1">
            <a:spAutoFit/>
          </a:bodyPr>
          <a:lstStyle/>
          <a:p>
            <a:pPr algn="ctr"/>
            <a:r>
              <a:rPr lang="en-US" sz="4000" dirty="0">
                <a:latin typeface="Arial Rounded MT Bold" panose="020F0704030504030204" pitchFamily="34" charset="0"/>
                <a:cs typeface="Aharoni" panose="02010803020104030203" pitchFamily="2" charset="-79"/>
              </a:rPr>
              <a:t>Registration of Medical Images </a:t>
            </a:r>
          </a:p>
          <a:p>
            <a:pPr algn="ctr"/>
            <a:r>
              <a:rPr lang="en-US" sz="4000" dirty="0">
                <a:latin typeface="Arial Rounded MT Bold" panose="020F0704030504030204" pitchFamily="34" charset="0"/>
                <a:cs typeface="Aharoni" panose="02010803020104030203" pitchFamily="2" charset="-79"/>
              </a:rPr>
              <a:t>MRI and Mammography </a:t>
            </a:r>
          </a:p>
          <a:p>
            <a:pPr algn="ctr"/>
            <a:r>
              <a:rPr lang="en-US" sz="4000" dirty="0">
                <a:latin typeface="Arial Rounded MT Bold" panose="020F0704030504030204" pitchFamily="34" charset="0"/>
                <a:cs typeface="Aharoni" panose="02010803020104030203" pitchFamily="2" charset="-79"/>
              </a:rPr>
              <a:t>of Breast Cancer</a:t>
            </a:r>
            <a:endParaRPr lang="he-IL" sz="4000" dirty="0">
              <a:latin typeface="Arial Rounded MT Bold" panose="020F0704030504030204" pitchFamily="34" charset="0"/>
              <a:cs typeface="Aharoni" panose="02010803020104030203" pitchFamily="2" charset="-79"/>
            </a:endParaRPr>
          </a:p>
        </p:txBody>
      </p:sp>
    </p:spTree>
    <p:extLst>
      <p:ext uri="{BB962C8B-B14F-4D97-AF65-F5344CB8AC3E}">
        <p14:creationId xmlns:p14="http://schemas.microsoft.com/office/powerpoint/2010/main" val="225075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useBgFill="1">
        <p:nvSpPr>
          <p:cNvPr id="1084" name="Rectangle 103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C00B944-ACA1-5243-9A78-3994D932B1EB}"/>
              </a:ext>
            </a:extLst>
          </p:cNvPr>
          <p:cNvSpPr txBox="1"/>
          <p:nvPr/>
        </p:nvSpPr>
        <p:spPr>
          <a:xfrm>
            <a:off x="6257089" y="891540"/>
            <a:ext cx="5224523" cy="1578308"/>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000" dirty="0">
                <a:latin typeface="Arial Rounded MT Bold" panose="020F0704030504030204" pitchFamily="34" charset="0"/>
                <a:ea typeface="+mj-ea"/>
                <a:cs typeface="+mj-cs"/>
              </a:rPr>
              <a:t>Methods</a:t>
            </a:r>
          </a:p>
        </p:txBody>
      </p:sp>
      <p:pic>
        <p:nvPicPr>
          <p:cNvPr id="1030" name="Picture 6" descr="PDF] VoxelMorph: A Learning Framework for Deformable Medical Image  Registration | Semantic Scholar">
            <a:extLst>
              <a:ext uri="{FF2B5EF4-FFF2-40B4-BE49-F238E27FC236}">
                <a16:creationId xmlns:a16="http://schemas.microsoft.com/office/drawing/2014/main" id="{DDA8AEAF-2C4D-BFD3-D975-C5E2EC6EDB3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8310" b="1"/>
          <a:stretch/>
        </p:blipFill>
        <p:spPr bwMode="auto">
          <a:xfrm>
            <a:off x="81024" y="891540"/>
            <a:ext cx="5776079" cy="5071110"/>
          </a:xfrm>
          <a:prstGeom prst="rect">
            <a:avLst/>
          </a:prstGeom>
          <a:noFill/>
          <a:effectLst>
            <a:outerShdw blurRad="406400" dist="317500" dir="5400000" sx="89000" sy="89000" rotWithShape="0">
              <a:prstClr val="black">
                <a:alpha val="15000"/>
              </a:prst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5EFD671-44A5-73C0-7B56-9682F15B8A85}"/>
              </a:ext>
            </a:extLst>
          </p:cNvPr>
          <p:cNvSpPr txBox="1"/>
          <p:nvPr/>
        </p:nvSpPr>
        <p:spPr>
          <a:xfrm>
            <a:off x="6294235" y="2575385"/>
            <a:ext cx="5457583" cy="1891888"/>
          </a:xfrm>
          <a:prstGeom prst="rect">
            <a:avLst/>
          </a:prstGeom>
        </p:spPr>
        <p:txBody>
          <a:bodyPr vert="horz" lIns="91440" tIns="45720" rIns="91440" bIns="45720" rtlCol="0">
            <a:normAutofit/>
          </a:bodyPr>
          <a:lstStyle/>
          <a:p>
            <a:pPr defTabSz="914400">
              <a:lnSpc>
                <a:spcPct val="90000"/>
              </a:lnSpc>
              <a:spcAft>
                <a:spcPts val="600"/>
              </a:spcAft>
            </a:pPr>
            <a:r>
              <a:rPr lang="en-US" sz="1700" dirty="0">
                <a:latin typeface="Arial Rounded MT Bold" panose="020F0704030504030204" pitchFamily="34" charset="0"/>
              </a:rPr>
              <a:t>Our research involved the utilization of two key packages: </a:t>
            </a:r>
            <a:r>
              <a:rPr lang="en-US" sz="1700" dirty="0" err="1">
                <a:latin typeface="Arial Rounded MT Bold" panose="020F0704030504030204" pitchFamily="34" charset="0"/>
              </a:rPr>
              <a:t>VoxelMorph</a:t>
            </a:r>
            <a:r>
              <a:rPr lang="en-US" sz="1700" dirty="0">
                <a:latin typeface="Arial Rounded MT Bold" panose="020F0704030504030204" pitchFamily="34" charset="0"/>
              </a:rPr>
              <a:t> and </a:t>
            </a:r>
            <a:r>
              <a:rPr lang="en-US" sz="1700" dirty="0" err="1">
                <a:latin typeface="Arial Rounded MT Bold" panose="020F0704030504030204" pitchFamily="34" charset="0"/>
              </a:rPr>
              <a:t>PoseNet</a:t>
            </a:r>
            <a:r>
              <a:rPr lang="en-US" sz="1700" dirty="0">
                <a:latin typeface="Arial Rounded MT Bold" panose="020F0704030504030204" pitchFamily="34" charset="0"/>
              </a:rPr>
              <a:t> , but eventually, we built our own neural network using the PyTorch library. Our attempts with the </a:t>
            </a:r>
            <a:r>
              <a:rPr lang="en-US" sz="1700" dirty="0" err="1">
                <a:latin typeface="Arial Rounded MT Bold" panose="020F0704030504030204" pitchFamily="34" charset="0"/>
              </a:rPr>
              <a:t>VoxelMorph</a:t>
            </a:r>
            <a:r>
              <a:rPr lang="en-US" sz="1700" dirty="0">
                <a:latin typeface="Arial Rounded MT Bold" panose="020F0704030504030204" pitchFamily="34" charset="0"/>
              </a:rPr>
              <a:t> package and the U-net architecture yielded limited success. So, we built a new network.</a:t>
            </a:r>
          </a:p>
        </p:txBody>
      </p:sp>
      <p:sp>
        <p:nvSpPr>
          <p:cNvPr id="2" name="TextBox 1">
            <a:extLst>
              <a:ext uri="{FF2B5EF4-FFF2-40B4-BE49-F238E27FC236}">
                <a16:creationId xmlns:a16="http://schemas.microsoft.com/office/drawing/2014/main" id="{36D0725C-FFE5-12CC-A6D0-3FDD393A8423}"/>
              </a:ext>
            </a:extLst>
          </p:cNvPr>
          <p:cNvSpPr txBox="1"/>
          <p:nvPr/>
        </p:nvSpPr>
        <p:spPr>
          <a:xfrm>
            <a:off x="15124811" y="643467"/>
            <a:ext cx="3888526" cy="1800526"/>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400" kern="1200" dirty="0">
                <a:solidFill>
                  <a:schemeClr val="tx1"/>
                </a:solidFill>
                <a:latin typeface="Arial Rounded MT Bold" panose="020F0704030504030204" pitchFamily="34" charset="0"/>
                <a:ea typeface="+mj-ea"/>
                <a:cs typeface="+mj-cs"/>
              </a:rPr>
              <a:t>Goal</a:t>
            </a:r>
          </a:p>
        </p:txBody>
      </p:sp>
      <p:pic>
        <p:nvPicPr>
          <p:cNvPr id="5" name="Picture 4">
            <a:extLst>
              <a:ext uri="{FF2B5EF4-FFF2-40B4-BE49-F238E27FC236}">
                <a16:creationId xmlns:a16="http://schemas.microsoft.com/office/drawing/2014/main" id="{BBBF50F8-C489-6286-1483-66C4F40E7096}"/>
              </a:ext>
            </a:extLst>
          </p:cNvPr>
          <p:cNvPicPr>
            <a:picLocks noChangeAspect="1"/>
          </p:cNvPicPr>
          <p:nvPr/>
        </p:nvPicPr>
        <p:blipFill>
          <a:blip r:embed="rId3"/>
          <a:stretch>
            <a:fillRect/>
          </a:stretch>
        </p:blipFill>
        <p:spPr>
          <a:xfrm>
            <a:off x="13051540" y="1944547"/>
            <a:ext cx="5961797" cy="3028593"/>
          </a:xfrm>
          <a:prstGeom prst="rect">
            <a:avLst/>
          </a:prstGeom>
        </p:spPr>
      </p:pic>
      <p:sp>
        <p:nvSpPr>
          <p:cNvPr id="6" name="TextBox 5">
            <a:extLst>
              <a:ext uri="{FF2B5EF4-FFF2-40B4-BE49-F238E27FC236}">
                <a16:creationId xmlns:a16="http://schemas.microsoft.com/office/drawing/2014/main" id="{BB650ABF-CCF8-DC6C-4709-7239BE920B77}"/>
              </a:ext>
            </a:extLst>
          </p:cNvPr>
          <p:cNvSpPr txBox="1"/>
          <p:nvPr/>
        </p:nvSpPr>
        <p:spPr>
          <a:xfrm>
            <a:off x="-8697472" y="2505666"/>
            <a:ext cx="7988570" cy="1015663"/>
          </a:xfrm>
          <a:prstGeom prst="rect">
            <a:avLst/>
          </a:prstGeom>
          <a:noFill/>
        </p:spPr>
        <p:txBody>
          <a:bodyPr wrap="square" rtlCol="1">
            <a:spAutoFit/>
          </a:bodyPr>
          <a:lstStyle/>
          <a:p>
            <a:r>
              <a:rPr lang="en-US" sz="6000" dirty="0">
                <a:latin typeface="Arial Rounded MT Bold" panose="020F0704030504030204" pitchFamily="34" charset="0"/>
                <a:cs typeface="Aharoni" panose="02010803020104030203" pitchFamily="2" charset="-79"/>
              </a:rPr>
              <a:t>Solution Description</a:t>
            </a:r>
            <a:endParaRPr lang="he-IL" sz="6000" dirty="0">
              <a:latin typeface="Arial Rounded MT Bold" panose="020F0704030504030204" pitchFamily="34" charset="0"/>
              <a:cs typeface="Aharoni" panose="02010803020104030203" pitchFamily="2" charset="-79"/>
            </a:endParaRPr>
          </a:p>
        </p:txBody>
      </p:sp>
      <p:sp>
        <p:nvSpPr>
          <p:cNvPr id="7" name="TextBox 6">
            <a:extLst>
              <a:ext uri="{FF2B5EF4-FFF2-40B4-BE49-F238E27FC236}">
                <a16:creationId xmlns:a16="http://schemas.microsoft.com/office/drawing/2014/main" id="{88955AA2-6D48-A450-8474-4C6B979B1E08}"/>
              </a:ext>
            </a:extLst>
          </p:cNvPr>
          <p:cNvSpPr txBox="1"/>
          <p:nvPr/>
        </p:nvSpPr>
        <p:spPr>
          <a:xfrm>
            <a:off x="15055540" y="1944547"/>
            <a:ext cx="4392359" cy="3541853"/>
          </a:xfrm>
          <a:prstGeom prst="rect">
            <a:avLst/>
          </a:prstGeom>
        </p:spPr>
        <p:txBody>
          <a:bodyPr vert="horz" lIns="91440" tIns="45720" rIns="91440" bIns="45720" rtlCol="0">
            <a:normAutofit/>
          </a:bodyPr>
          <a:lstStyle/>
          <a:p>
            <a:pPr defTabSz="914400">
              <a:lnSpc>
                <a:spcPct val="90000"/>
              </a:lnSpc>
              <a:spcAft>
                <a:spcPts val="600"/>
              </a:spcAft>
            </a:pPr>
            <a:r>
              <a:rPr lang="en-US" sz="2000" dirty="0">
                <a:latin typeface="Arial Rounded MT Bold" panose="020F0704030504030204" pitchFamily="34" charset="0"/>
              </a:rPr>
              <a:t>We propose a non-invasive method for precise cancer analysis to improve surgical success. Our framework focuses on adjusting the patient’s posture to ensure accurate tumor removal. This project aims to reduce re-operations, costs, hospitalization days, and surgery complications through an Augmented Reality application.</a:t>
            </a:r>
          </a:p>
        </p:txBody>
      </p:sp>
    </p:spTree>
    <p:extLst>
      <p:ext uri="{BB962C8B-B14F-4D97-AF65-F5344CB8AC3E}">
        <p14:creationId xmlns:p14="http://schemas.microsoft.com/office/powerpoint/2010/main" val="21455136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448A478-2BFF-7D27-1362-14C98AE8F2EA}"/>
              </a:ext>
            </a:extLst>
          </p:cNvPr>
          <p:cNvSpPr/>
          <p:nvPr/>
        </p:nvSpPr>
        <p:spPr>
          <a:xfrm>
            <a:off x="-3916174" y="0"/>
            <a:ext cx="3450566" cy="6858000"/>
          </a:xfrm>
          <a:prstGeom prst="roundRect">
            <a:avLst>
              <a:gd name="adj" fmla="val 8244"/>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Rectangle: Rounded Corners 7">
            <a:extLst>
              <a:ext uri="{FF2B5EF4-FFF2-40B4-BE49-F238E27FC236}">
                <a16:creationId xmlns:a16="http://schemas.microsoft.com/office/drawing/2014/main" id="{674A7EB3-1A07-16A2-C88C-1DCFF7CA4DE5}"/>
              </a:ext>
            </a:extLst>
          </p:cNvPr>
          <p:cNvSpPr/>
          <p:nvPr/>
        </p:nvSpPr>
        <p:spPr>
          <a:xfrm>
            <a:off x="-3927749" y="0"/>
            <a:ext cx="3450566" cy="6858000"/>
          </a:xfrm>
          <a:prstGeom prst="roundRect">
            <a:avLst>
              <a:gd name="adj" fmla="val 8244"/>
            </a:avLst>
          </a:prstGeom>
          <a:solidFill>
            <a:schemeClr val="bg2">
              <a:lumMod val="40000"/>
              <a:lumOff val="6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7" name="Rectangle: Rounded Corners 6">
            <a:extLst>
              <a:ext uri="{FF2B5EF4-FFF2-40B4-BE49-F238E27FC236}">
                <a16:creationId xmlns:a16="http://schemas.microsoft.com/office/drawing/2014/main" id="{51AC0251-85E4-8717-0FAA-D11F9F24F6FA}"/>
              </a:ext>
            </a:extLst>
          </p:cNvPr>
          <p:cNvSpPr/>
          <p:nvPr/>
        </p:nvSpPr>
        <p:spPr>
          <a:xfrm>
            <a:off x="-3927750" y="0"/>
            <a:ext cx="3450566" cy="6858000"/>
          </a:xfrm>
          <a:prstGeom prst="roundRect">
            <a:avLst>
              <a:gd name="adj" fmla="val 8244"/>
            </a:avLst>
          </a:prstGeom>
          <a:solidFill>
            <a:schemeClr val="bg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4" name="Rectangle: Rounded Corners 3">
            <a:extLst>
              <a:ext uri="{FF2B5EF4-FFF2-40B4-BE49-F238E27FC236}">
                <a16:creationId xmlns:a16="http://schemas.microsoft.com/office/drawing/2014/main" id="{7BBEA419-996C-1CE6-FE49-A49B0D03F206}"/>
              </a:ext>
            </a:extLst>
          </p:cNvPr>
          <p:cNvSpPr/>
          <p:nvPr/>
        </p:nvSpPr>
        <p:spPr>
          <a:xfrm>
            <a:off x="-3927751" y="0"/>
            <a:ext cx="3450566" cy="6858000"/>
          </a:xfrm>
          <a:prstGeom prst="roundRect">
            <a:avLst>
              <a:gd name="adj" fmla="val 8244"/>
            </a:avLst>
          </a:prstGeom>
          <a:solidFill>
            <a:schemeClr val="bg2">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TextBox 10">
            <a:extLst>
              <a:ext uri="{FF2B5EF4-FFF2-40B4-BE49-F238E27FC236}">
                <a16:creationId xmlns:a16="http://schemas.microsoft.com/office/drawing/2014/main" id="{2E449B51-9B57-C65F-6737-49C4A919B791}"/>
              </a:ext>
            </a:extLst>
          </p:cNvPr>
          <p:cNvSpPr txBox="1"/>
          <p:nvPr/>
        </p:nvSpPr>
        <p:spPr>
          <a:xfrm>
            <a:off x="-3846725" y="3198167"/>
            <a:ext cx="2086719"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VoxelMorph</a:t>
            </a:r>
            <a:endParaRPr lang="en-US" sz="1800" dirty="0">
              <a:latin typeface="Arial Rounded MT Bold" panose="020F0704030504030204" pitchFamily="34" charset="0"/>
              <a:cs typeface="Aharoni" panose="02010803020104030203" pitchFamily="2" charset="-79"/>
            </a:endParaRPr>
          </a:p>
        </p:txBody>
      </p:sp>
      <p:sp>
        <p:nvSpPr>
          <p:cNvPr id="13" name="TextBox 12">
            <a:extLst>
              <a:ext uri="{FF2B5EF4-FFF2-40B4-BE49-F238E27FC236}">
                <a16:creationId xmlns:a16="http://schemas.microsoft.com/office/drawing/2014/main" id="{B8DFA96E-6E2B-2CBC-663C-A05F16001F2E}"/>
              </a:ext>
            </a:extLst>
          </p:cNvPr>
          <p:cNvSpPr txBox="1"/>
          <p:nvPr/>
        </p:nvSpPr>
        <p:spPr>
          <a:xfrm>
            <a:off x="-3846725" y="3198167"/>
            <a:ext cx="1180944"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Unet</a:t>
            </a:r>
            <a:endParaRPr lang="en-US" sz="1800" dirty="0">
              <a:latin typeface="Arial Rounded MT Bold" panose="020F0704030504030204" pitchFamily="34" charset="0"/>
              <a:cs typeface="Aharoni" panose="02010803020104030203" pitchFamily="2" charset="-79"/>
            </a:endParaRPr>
          </a:p>
        </p:txBody>
      </p:sp>
      <p:sp>
        <p:nvSpPr>
          <p:cNvPr id="17" name="TextBox 16">
            <a:extLst>
              <a:ext uri="{FF2B5EF4-FFF2-40B4-BE49-F238E27FC236}">
                <a16:creationId xmlns:a16="http://schemas.microsoft.com/office/drawing/2014/main" id="{B057095B-28E1-27F1-4FC9-007AD64D1588}"/>
              </a:ext>
            </a:extLst>
          </p:cNvPr>
          <p:cNvSpPr txBox="1"/>
          <p:nvPr/>
        </p:nvSpPr>
        <p:spPr>
          <a:xfrm>
            <a:off x="-3846725" y="3013498"/>
            <a:ext cx="2533874"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Aharoni" panose="02010803020104030203" pitchFamily="2" charset="-79"/>
              </a:rPr>
              <a:t>Data Augmentation</a:t>
            </a:r>
          </a:p>
        </p:txBody>
      </p:sp>
      <p:sp>
        <p:nvSpPr>
          <p:cNvPr id="18" name="TextBox 17">
            <a:extLst>
              <a:ext uri="{FF2B5EF4-FFF2-40B4-BE49-F238E27FC236}">
                <a16:creationId xmlns:a16="http://schemas.microsoft.com/office/drawing/2014/main" id="{9D2D2EEE-6B3E-79B0-EEEB-8B0E8A09284F}"/>
              </a:ext>
            </a:extLst>
          </p:cNvPr>
          <p:cNvSpPr txBox="1"/>
          <p:nvPr/>
        </p:nvSpPr>
        <p:spPr>
          <a:xfrm>
            <a:off x="-3846725" y="3013499"/>
            <a:ext cx="1465144" cy="830997"/>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Our Network</a:t>
            </a:r>
            <a:endParaRPr lang="en-US" sz="1800" dirty="0">
              <a:latin typeface="Arial Rounded MT Bold" panose="020F0704030504030204" pitchFamily="34" charset="0"/>
              <a:cs typeface="Aharoni" panose="02010803020104030203" pitchFamily="2" charset="-79"/>
            </a:endParaRPr>
          </a:p>
        </p:txBody>
      </p:sp>
      <p:sp>
        <p:nvSpPr>
          <p:cNvPr id="19" name="TextBox 18">
            <a:extLst>
              <a:ext uri="{FF2B5EF4-FFF2-40B4-BE49-F238E27FC236}">
                <a16:creationId xmlns:a16="http://schemas.microsoft.com/office/drawing/2014/main" id="{13F4BDEA-D954-E799-D607-A679AE35CC1A}"/>
              </a:ext>
            </a:extLst>
          </p:cNvPr>
          <p:cNvSpPr txBox="1"/>
          <p:nvPr/>
        </p:nvSpPr>
        <p:spPr>
          <a:xfrm>
            <a:off x="2101715" y="2505666"/>
            <a:ext cx="7988570" cy="1015663"/>
          </a:xfrm>
          <a:prstGeom prst="rect">
            <a:avLst/>
          </a:prstGeom>
          <a:noFill/>
        </p:spPr>
        <p:txBody>
          <a:bodyPr wrap="square" rtlCol="1">
            <a:spAutoFit/>
          </a:bodyPr>
          <a:lstStyle/>
          <a:p>
            <a:r>
              <a:rPr lang="en-US" sz="6000" dirty="0">
                <a:latin typeface="Arial Rounded MT Bold" panose="020F0704030504030204" pitchFamily="34" charset="0"/>
                <a:cs typeface="Aharoni" panose="02010803020104030203" pitchFamily="2" charset="-79"/>
              </a:rPr>
              <a:t>Solution Description</a:t>
            </a:r>
            <a:endParaRPr lang="he-IL" sz="6000" dirty="0">
              <a:latin typeface="Arial Rounded MT Bold" panose="020F0704030504030204" pitchFamily="34" charset="0"/>
              <a:cs typeface="Aharoni" panose="02010803020104030203" pitchFamily="2" charset="-79"/>
            </a:endParaRPr>
          </a:p>
        </p:txBody>
      </p:sp>
      <p:sp>
        <p:nvSpPr>
          <p:cNvPr id="20" name="TextBox 19">
            <a:extLst>
              <a:ext uri="{FF2B5EF4-FFF2-40B4-BE49-F238E27FC236}">
                <a16:creationId xmlns:a16="http://schemas.microsoft.com/office/drawing/2014/main" id="{0418E4B1-98BE-5F98-A74D-EEF1D2D647E2}"/>
              </a:ext>
            </a:extLst>
          </p:cNvPr>
          <p:cNvSpPr txBox="1"/>
          <p:nvPr/>
        </p:nvSpPr>
        <p:spPr>
          <a:xfrm>
            <a:off x="12940514" y="891540"/>
            <a:ext cx="5224523" cy="1578308"/>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000" dirty="0">
                <a:latin typeface="Arial Rounded MT Bold" panose="020F0704030504030204" pitchFamily="34" charset="0"/>
                <a:ea typeface="+mj-ea"/>
                <a:cs typeface="+mj-cs"/>
              </a:rPr>
              <a:t>Methods</a:t>
            </a:r>
          </a:p>
        </p:txBody>
      </p:sp>
      <p:pic>
        <p:nvPicPr>
          <p:cNvPr id="21" name="Picture 6" descr="PDF] VoxelMorph: A Learning Framework for Deformable Medical Image  Registration | Semantic Scholar">
            <a:extLst>
              <a:ext uri="{FF2B5EF4-FFF2-40B4-BE49-F238E27FC236}">
                <a16:creationId xmlns:a16="http://schemas.microsoft.com/office/drawing/2014/main" id="{BF56AD5B-5C29-AA9C-2229-7FDF374339D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8310" b="1"/>
          <a:stretch/>
        </p:blipFill>
        <p:spPr bwMode="auto">
          <a:xfrm>
            <a:off x="12940514" y="891540"/>
            <a:ext cx="5776079" cy="5071110"/>
          </a:xfrm>
          <a:prstGeom prst="rect">
            <a:avLst/>
          </a:prstGeom>
          <a:noFill/>
          <a:effectLst>
            <a:outerShdw blurRad="406400" dist="317500" dir="5400000" sx="89000" sy="89000" rotWithShape="0">
              <a:prstClr val="black">
                <a:alpha val="15000"/>
              </a:prstClr>
            </a:outerShdw>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537C394-A6F6-7E43-145A-A7DDA2D2A01F}"/>
              </a:ext>
            </a:extLst>
          </p:cNvPr>
          <p:cNvSpPr txBox="1"/>
          <p:nvPr/>
        </p:nvSpPr>
        <p:spPr>
          <a:xfrm>
            <a:off x="13472975" y="2575385"/>
            <a:ext cx="5457583" cy="1891888"/>
          </a:xfrm>
          <a:prstGeom prst="rect">
            <a:avLst/>
          </a:prstGeom>
        </p:spPr>
        <p:txBody>
          <a:bodyPr vert="horz" lIns="91440" tIns="45720" rIns="91440" bIns="45720" rtlCol="0">
            <a:normAutofit/>
          </a:bodyPr>
          <a:lstStyle/>
          <a:p>
            <a:pPr defTabSz="914400">
              <a:lnSpc>
                <a:spcPct val="90000"/>
              </a:lnSpc>
              <a:spcAft>
                <a:spcPts val="600"/>
              </a:spcAft>
            </a:pPr>
            <a:r>
              <a:rPr lang="en-US" sz="1700" dirty="0">
                <a:latin typeface="Arial Rounded MT Bold" panose="020F0704030504030204" pitchFamily="34" charset="0"/>
              </a:rPr>
              <a:t>Our research involved the utilization of two key packages: </a:t>
            </a:r>
            <a:r>
              <a:rPr lang="en-US" sz="1700" dirty="0" err="1">
                <a:latin typeface="Arial Rounded MT Bold" panose="020F0704030504030204" pitchFamily="34" charset="0"/>
              </a:rPr>
              <a:t>VoxelMorph</a:t>
            </a:r>
            <a:r>
              <a:rPr lang="en-US" sz="1700" dirty="0">
                <a:latin typeface="Arial Rounded MT Bold" panose="020F0704030504030204" pitchFamily="34" charset="0"/>
              </a:rPr>
              <a:t> and </a:t>
            </a:r>
            <a:r>
              <a:rPr lang="en-US" sz="1700" dirty="0" err="1">
                <a:latin typeface="Arial Rounded MT Bold" panose="020F0704030504030204" pitchFamily="34" charset="0"/>
              </a:rPr>
              <a:t>PoseNet</a:t>
            </a:r>
            <a:r>
              <a:rPr lang="en-US" sz="1700" dirty="0">
                <a:latin typeface="Arial Rounded MT Bold" panose="020F0704030504030204" pitchFamily="34" charset="0"/>
              </a:rPr>
              <a:t> , but eventually, we built our own neural network using the PyTorch library. Our attempts with the </a:t>
            </a:r>
            <a:r>
              <a:rPr lang="en-US" sz="1700" dirty="0" err="1">
                <a:latin typeface="Arial Rounded MT Bold" panose="020F0704030504030204" pitchFamily="34" charset="0"/>
              </a:rPr>
              <a:t>VoxelMorph</a:t>
            </a:r>
            <a:r>
              <a:rPr lang="en-US" sz="1700" dirty="0">
                <a:latin typeface="Arial Rounded MT Bold" panose="020F0704030504030204" pitchFamily="34" charset="0"/>
              </a:rPr>
              <a:t> package and the U-net architecture yielded limited success. So, we built a new network.</a:t>
            </a:r>
          </a:p>
        </p:txBody>
      </p:sp>
    </p:spTree>
    <p:extLst>
      <p:ext uri="{BB962C8B-B14F-4D97-AF65-F5344CB8AC3E}">
        <p14:creationId xmlns:p14="http://schemas.microsoft.com/office/powerpoint/2010/main" val="37604624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448A478-2BFF-7D27-1362-14C98AE8F2EA}"/>
              </a:ext>
            </a:extLst>
          </p:cNvPr>
          <p:cNvSpPr/>
          <p:nvPr/>
        </p:nvSpPr>
        <p:spPr>
          <a:xfrm>
            <a:off x="8741434" y="0"/>
            <a:ext cx="3450566" cy="6858000"/>
          </a:xfrm>
          <a:prstGeom prst="roundRect">
            <a:avLst>
              <a:gd name="adj" fmla="val 8244"/>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Rectangle: Rounded Corners 7">
            <a:extLst>
              <a:ext uri="{FF2B5EF4-FFF2-40B4-BE49-F238E27FC236}">
                <a16:creationId xmlns:a16="http://schemas.microsoft.com/office/drawing/2014/main" id="{674A7EB3-1A07-16A2-C88C-1DCFF7CA4DE5}"/>
              </a:ext>
            </a:extLst>
          </p:cNvPr>
          <p:cNvSpPr/>
          <p:nvPr/>
        </p:nvSpPr>
        <p:spPr>
          <a:xfrm>
            <a:off x="5702060" y="0"/>
            <a:ext cx="3450566" cy="6858000"/>
          </a:xfrm>
          <a:prstGeom prst="roundRect">
            <a:avLst>
              <a:gd name="adj" fmla="val 8244"/>
            </a:avLst>
          </a:prstGeom>
          <a:solidFill>
            <a:schemeClr val="bg2">
              <a:lumMod val="40000"/>
              <a:lumOff val="6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7" name="Rectangle: Rounded Corners 6">
            <a:extLst>
              <a:ext uri="{FF2B5EF4-FFF2-40B4-BE49-F238E27FC236}">
                <a16:creationId xmlns:a16="http://schemas.microsoft.com/office/drawing/2014/main" id="{51AC0251-85E4-8717-0FAA-D11F9F24F6FA}"/>
              </a:ext>
            </a:extLst>
          </p:cNvPr>
          <p:cNvSpPr/>
          <p:nvPr/>
        </p:nvSpPr>
        <p:spPr>
          <a:xfrm>
            <a:off x="2746076" y="0"/>
            <a:ext cx="3450566" cy="6858000"/>
          </a:xfrm>
          <a:prstGeom prst="roundRect">
            <a:avLst>
              <a:gd name="adj" fmla="val 8244"/>
            </a:avLst>
          </a:prstGeom>
          <a:solidFill>
            <a:schemeClr val="bg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4" name="Rectangle: Rounded Corners 3">
            <a:extLst>
              <a:ext uri="{FF2B5EF4-FFF2-40B4-BE49-F238E27FC236}">
                <a16:creationId xmlns:a16="http://schemas.microsoft.com/office/drawing/2014/main" id="{7BBEA419-996C-1CE6-FE49-A49B0D03F206}"/>
              </a:ext>
            </a:extLst>
          </p:cNvPr>
          <p:cNvSpPr/>
          <p:nvPr/>
        </p:nvSpPr>
        <p:spPr>
          <a:xfrm>
            <a:off x="-293298" y="0"/>
            <a:ext cx="3450566" cy="6858000"/>
          </a:xfrm>
          <a:prstGeom prst="roundRect">
            <a:avLst>
              <a:gd name="adj" fmla="val 8244"/>
            </a:avLst>
          </a:prstGeom>
          <a:solidFill>
            <a:schemeClr val="bg2">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TextBox 10">
            <a:extLst>
              <a:ext uri="{FF2B5EF4-FFF2-40B4-BE49-F238E27FC236}">
                <a16:creationId xmlns:a16="http://schemas.microsoft.com/office/drawing/2014/main" id="{2E449B51-9B57-C65F-6737-49C4A919B791}"/>
              </a:ext>
            </a:extLst>
          </p:cNvPr>
          <p:cNvSpPr txBox="1"/>
          <p:nvPr/>
        </p:nvSpPr>
        <p:spPr>
          <a:xfrm>
            <a:off x="952655" y="3198167"/>
            <a:ext cx="2086719"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VoxelMorph</a:t>
            </a:r>
            <a:endParaRPr lang="en-US" sz="1800" dirty="0">
              <a:latin typeface="Arial Rounded MT Bold" panose="020F0704030504030204" pitchFamily="34" charset="0"/>
              <a:cs typeface="Aharoni" panose="02010803020104030203" pitchFamily="2" charset="-79"/>
            </a:endParaRPr>
          </a:p>
        </p:txBody>
      </p:sp>
      <p:sp>
        <p:nvSpPr>
          <p:cNvPr id="13" name="TextBox 12">
            <a:extLst>
              <a:ext uri="{FF2B5EF4-FFF2-40B4-BE49-F238E27FC236}">
                <a16:creationId xmlns:a16="http://schemas.microsoft.com/office/drawing/2014/main" id="{B8DFA96E-6E2B-2CBC-663C-A05F16001F2E}"/>
              </a:ext>
            </a:extLst>
          </p:cNvPr>
          <p:cNvSpPr txBox="1"/>
          <p:nvPr/>
        </p:nvSpPr>
        <p:spPr>
          <a:xfrm>
            <a:off x="5015698" y="3198167"/>
            <a:ext cx="1180944"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Unet</a:t>
            </a:r>
            <a:endParaRPr lang="en-US" sz="1800" dirty="0">
              <a:latin typeface="Arial Rounded MT Bold" panose="020F0704030504030204" pitchFamily="34" charset="0"/>
              <a:cs typeface="Aharoni" panose="02010803020104030203" pitchFamily="2" charset="-79"/>
            </a:endParaRPr>
          </a:p>
        </p:txBody>
      </p:sp>
      <p:sp>
        <p:nvSpPr>
          <p:cNvPr id="17" name="TextBox 16">
            <a:extLst>
              <a:ext uri="{FF2B5EF4-FFF2-40B4-BE49-F238E27FC236}">
                <a16:creationId xmlns:a16="http://schemas.microsoft.com/office/drawing/2014/main" id="{B057095B-28E1-27F1-4FC9-007AD64D1588}"/>
              </a:ext>
            </a:extLst>
          </p:cNvPr>
          <p:cNvSpPr txBox="1"/>
          <p:nvPr/>
        </p:nvSpPr>
        <p:spPr>
          <a:xfrm>
            <a:off x="6702142" y="3013498"/>
            <a:ext cx="2533874"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Aharoni" panose="02010803020104030203" pitchFamily="2" charset="-79"/>
              </a:rPr>
              <a:t>Data Augmentation</a:t>
            </a:r>
          </a:p>
        </p:txBody>
      </p:sp>
      <p:sp>
        <p:nvSpPr>
          <p:cNvPr id="18" name="TextBox 17">
            <a:extLst>
              <a:ext uri="{FF2B5EF4-FFF2-40B4-BE49-F238E27FC236}">
                <a16:creationId xmlns:a16="http://schemas.microsoft.com/office/drawing/2014/main" id="{9D2D2EEE-6B3E-79B0-EEEB-8B0E8A09284F}"/>
              </a:ext>
            </a:extLst>
          </p:cNvPr>
          <p:cNvSpPr txBox="1"/>
          <p:nvPr/>
        </p:nvSpPr>
        <p:spPr>
          <a:xfrm>
            <a:off x="10484862" y="3013499"/>
            <a:ext cx="1465144" cy="830997"/>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Our Network</a:t>
            </a:r>
            <a:endParaRPr lang="en-US" sz="1800" dirty="0">
              <a:latin typeface="Arial Rounded MT Bold" panose="020F0704030504030204" pitchFamily="34" charset="0"/>
              <a:cs typeface="Aharoni" panose="02010803020104030203" pitchFamily="2" charset="-79"/>
            </a:endParaRPr>
          </a:p>
        </p:txBody>
      </p:sp>
      <p:sp>
        <p:nvSpPr>
          <p:cNvPr id="29" name="TextBox 28">
            <a:extLst>
              <a:ext uri="{FF2B5EF4-FFF2-40B4-BE49-F238E27FC236}">
                <a16:creationId xmlns:a16="http://schemas.microsoft.com/office/drawing/2014/main" id="{8BD53F93-C26A-F763-7A88-7616ACFCCCA2}"/>
              </a:ext>
            </a:extLst>
          </p:cNvPr>
          <p:cNvSpPr txBox="1"/>
          <p:nvPr/>
        </p:nvSpPr>
        <p:spPr>
          <a:xfrm>
            <a:off x="-11082771" y="1304384"/>
            <a:ext cx="9734308" cy="830997"/>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A package developed for learning-based image registration, leveraging the U-net CNN architecture.</a:t>
            </a:r>
          </a:p>
        </p:txBody>
      </p:sp>
      <p:sp>
        <p:nvSpPr>
          <p:cNvPr id="30" name="TextBox 29">
            <a:extLst>
              <a:ext uri="{FF2B5EF4-FFF2-40B4-BE49-F238E27FC236}">
                <a16:creationId xmlns:a16="http://schemas.microsoft.com/office/drawing/2014/main" id="{2668539A-E05E-9113-8560-7837BEBE6651}"/>
              </a:ext>
            </a:extLst>
          </p:cNvPr>
          <p:cNvSpPr txBox="1"/>
          <p:nvPr/>
        </p:nvSpPr>
        <p:spPr>
          <a:xfrm>
            <a:off x="13977353" y="2505666"/>
            <a:ext cx="7988570" cy="1015663"/>
          </a:xfrm>
          <a:prstGeom prst="rect">
            <a:avLst/>
          </a:prstGeom>
          <a:noFill/>
        </p:spPr>
        <p:txBody>
          <a:bodyPr wrap="square" rtlCol="1">
            <a:spAutoFit/>
          </a:bodyPr>
          <a:lstStyle/>
          <a:p>
            <a:r>
              <a:rPr lang="en-US" sz="6000" dirty="0">
                <a:latin typeface="Arial Rounded MT Bold" panose="020F0704030504030204" pitchFamily="34" charset="0"/>
                <a:cs typeface="Aharoni" panose="02010803020104030203" pitchFamily="2" charset="-79"/>
              </a:rPr>
              <a:t>Solution Description</a:t>
            </a:r>
            <a:endParaRPr lang="he-IL" sz="6000" dirty="0">
              <a:latin typeface="Arial Rounded MT Bold" panose="020F0704030504030204" pitchFamily="34" charset="0"/>
              <a:cs typeface="Aharoni" panose="02010803020104030203" pitchFamily="2" charset="-79"/>
            </a:endParaRPr>
          </a:p>
        </p:txBody>
      </p:sp>
      <p:pic>
        <p:nvPicPr>
          <p:cNvPr id="2" name="Picture 1" descr="A close-up of a brain&#10;&#10;Description automatically generated">
            <a:extLst>
              <a:ext uri="{FF2B5EF4-FFF2-40B4-BE49-F238E27FC236}">
                <a16:creationId xmlns:a16="http://schemas.microsoft.com/office/drawing/2014/main" id="{86120BDB-27B9-25B3-9C84-49CC5C5BCB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46227" y="3126809"/>
            <a:ext cx="7736991" cy="1789283"/>
          </a:xfrm>
          <a:prstGeom prst="rect">
            <a:avLst/>
          </a:prstGeom>
        </p:spPr>
      </p:pic>
    </p:spTree>
    <p:extLst>
      <p:ext uri="{BB962C8B-B14F-4D97-AF65-F5344CB8AC3E}">
        <p14:creationId xmlns:p14="http://schemas.microsoft.com/office/powerpoint/2010/main" val="24310424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448A478-2BFF-7D27-1362-14C98AE8F2EA}"/>
              </a:ext>
            </a:extLst>
          </p:cNvPr>
          <p:cNvSpPr/>
          <p:nvPr/>
        </p:nvSpPr>
        <p:spPr>
          <a:xfrm>
            <a:off x="12792573" y="0"/>
            <a:ext cx="3450566" cy="6858000"/>
          </a:xfrm>
          <a:prstGeom prst="roundRect">
            <a:avLst>
              <a:gd name="adj" fmla="val 8244"/>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Rectangle: Rounded Corners 7">
            <a:extLst>
              <a:ext uri="{FF2B5EF4-FFF2-40B4-BE49-F238E27FC236}">
                <a16:creationId xmlns:a16="http://schemas.microsoft.com/office/drawing/2014/main" id="{674A7EB3-1A07-16A2-C88C-1DCFF7CA4DE5}"/>
              </a:ext>
            </a:extLst>
          </p:cNvPr>
          <p:cNvSpPr/>
          <p:nvPr/>
        </p:nvSpPr>
        <p:spPr>
          <a:xfrm>
            <a:off x="12792574" y="0"/>
            <a:ext cx="3450566" cy="6858000"/>
          </a:xfrm>
          <a:prstGeom prst="roundRect">
            <a:avLst>
              <a:gd name="adj" fmla="val 8244"/>
            </a:avLst>
          </a:prstGeom>
          <a:solidFill>
            <a:schemeClr val="bg2">
              <a:lumMod val="40000"/>
              <a:lumOff val="6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7" name="Rectangle: Rounded Corners 6">
            <a:extLst>
              <a:ext uri="{FF2B5EF4-FFF2-40B4-BE49-F238E27FC236}">
                <a16:creationId xmlns:a16="http://schemas.microsoft.com/office/drawing/2014/main" id="{51AC0251-85E4-8717-0FAA-D11F9F24F6FA}"/>
              </a:ext>
            </a:extLst>
          </p:cNvPr>
          <p:cNvSpPr/>
          <p:nvPr/>
        </p:nvSpPr>
        <p:spPr>
          <a:xfrm>
            <a:off x="9597962" y="0"/>
            <a:ext cx="3450566" cy="6858000"/>
          </a:xfrm>
          <a:prstGeom prst="roundRect">
            <a:avLst>
              <a:gd name="adj" fmla="val 8244"/>
            </a:avLst>
          </a:prstGeom>
          <a:solidFill>
            <a:schemeClr val="bg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4" name="Rectangle: Rounded Corners 3">
            <a:extLst>
              <a:ext uri="{FF2B5EF4-FFF2-40B4-BE49-F238E27FC236}">
                <a16:creationId xmlns:a16="http://schemas.microsoft.com/office/drawing/2014/main" id="{7BBEA419-996C-1CE6-FE49-A49B0D03F206}"/>
              </a:ext>
            </a:extLst>
          </p:cNvPr>
          <p:cNvSpPr/>
          <p:nvPr/>
        </p:nvSpPr>
        <p:spPr>
          <a:xfrm>
            <a:off x="0" y="0"/>
            <a:ext cx="12029955" cy="6858000"/>
          </a:xfrm>
          <a:prstGeom prst="roundRect">
            <a:avLst>
              <a:gd name="adj" fmla="val 8244"/>
            </a:avLst>
          </a:prstGeom>
          <a:solidFill>
            <a:schemeClr val="bg2">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TextBox 10">
            <a:extLst>
              <a:ext uri="{FF2B5EF4-FFF2-40B4-BE49-F238E27FC236}">
                <a16:creationId xmlns:a16="http://schemas.microsoft.com/office/drawing/2014/main" id="{2E449B51-9B57-C65F-6737-49C4A919B791}"/>
              </a:ext>
            </a:extLst>
          </p:cNvPr>
          <p:cNvSpPr txBox="1"/>
          <p:nvPr/>
        </p:nvSpPr>
        <p:spPr>
          <a:xfrm>
            <a:off x="162045" y="661682"/>
            <a:ext cx="2751244" cy="523220"/>
          </a:xfrm>
          <a:prstGeom prst="rect">
            <a:avLst/>
          </a:prstGeom>
          <a:noFill/>
        </p:spPr>
        <p:txBody>
          <a:bodyPr wrap="square">
            <a:spAutoFit/>
          </a:bodyPr>
          <a:lstStyle/>
          <a:p>
            <a:r>
              <a:rPr lang="en-US" sz="2800" dirty="0" err="1">
                <a:latin typeface="Arial Rounded MT Bold" panose="020F0704030504030204" pitchFamily="34" charset="0"/>
                <a:cs typeface="Aharoni" panose="02010803020104030203" pitchFamily="2" charset="-79"/>
              </a:rPr>
              <a:t>VoxelMorph</a:t>
            </a:r>
            <a:endParaRPr lang="en-US" sz="2000" dirty="0">
              <a:latin typeface="Arial Rounded MT Bold" panose="020F0704030504030204" pitchFamily="34" charset="0"/>
              <a:cs typeface="Aharoni" panose="02010803020104030203" pitchFamily="2" charset="-79"/>
            </a:endParaRPr>
          </a:p>
        </p:txBody>
      </p:sp>
      <p:sp>
        <p:nvSpPr>
          <p:cNvPr id="13" name="TextBox 12">
            <a:extLst>
              <a:ext uri="{FF2B5EF4-FFF2-40B4-BE49-F238E27FC236}">
                <a16:creationId xmlns:a16="http://schemas.microsoft.com/office/drawing/2014/main" id="{B8DFA96E-6E2B-2CBC-663C-A05F16001F2E}"/>
              </a:ext>
            </a:extLst>
          </p:cNvPr>
          <p:cNvSpPr txBox="1"/>
          <p:nvPr/>
        </p:nvSpPr>
        <p:spPr>
          <a:xfrm>
            <a:off x="15062195" y="3198167"/>
            <a:ext cx="1180944"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Unet</a:t>
            </a:r>
            <a:endParaRPr lang="en-US" sz="1800" dirty="0">
              <a:latin typeface="Arial Rounded MT Bold" panose="020F0704030504030204" pitchFamily="34" charset="0"/>
              <a:cs typeface="Aharoni" panose="02010803020104030203" pitchFamily="2" charset="-79"/>
            </a:endParaRPr>
          </a:p>
        </p:txBody>
      </p:sp>
      <p:sp>
        <p:nvSpPr>
          <p:cNvPr id="17" name="TextBox 16">
            <a:extLst>
              <a:ext uri="{FF2B5EF4-FFF2-40B4-BE49-F238E27FC236}">
                <a16:creationId xmlns:a16="http://schemas.microsoft.com/office/drawing/2014/main" id="{B057095B-28E1-27F1-4FC9-007AD64D1588}"/>
              </a:ext>
            </a:extLst>
          </p:cNvPr>
          <p:cNvSpPr txBox="1"/>
          <p:nvPr/>
        </p:nvSpPr>
        <p:spPr>
          <a:xfrm>
            <a:off x="13709265" y="3013498"/>
            <a:ext cx="2533874"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Aharoni" panose="02010803020104030203" pitchFamily="2" charset="-79"/>
              </a:rPr>
              <a:t>Data Augmentation</a:t>
            </a:r>
          </a:p>
        </p:txBody>
      </p:sp>
      <p:sp>
        <p:nvSpPr>
          <p:cNvPr id="18" name="TextBox 17">
            <a:extLst>
              <a:ext uri="{FF2B5EF4-FFF2-40B4-BE49-F238E27FC236}">
                <a16:creationId xmlns:a16="http://schemas.microsoft.com/office/drawing/2014/main" id="{9D2D2EEE-6B3E-79B0-EEEB-8B0E8A09284F}"/>
              </a:ext>
            </a:extLst>
          </p:cNvPr>
          <p:cNvSpPr txBox="1"/>
          <p:nvPr/>
        </p:nvSpPr>
        <p:spPr>
          <a:xfrm>
            <a:off x="14777995" y="3013499"/>
            <a:ext cx="1465144" cy="830997"/>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Our Network</a:t>
            </a:r>
            <a:endParaRPr lang="en-US" sz="1800" dirty="0">
              <a:latin typeface="Arial Rounded MT Bold" panose="020F0704030504030204" pitchFamily="34" charset="0"/>
              <a:cs typeface="Aharoni" panose="02010803020104030203" pitchFamily="2" charset="-79"/>
            </a:endParaRPr>
          </a:p>
        </p:txBody>
      </p:sp>
      <p:pic>
        <p:nvPicPr>
          <p:cNvPr id="15" name="Picture 14">
            <a:extLst>
              <a:ext uri="{FF2B5EF4-FFF2-40B4-BE49-F238E27FC236}">
                <a16:creationId xmlns:a16="http://schemas.microsoft.com/office/drawing/2014/main" id="{39359276-4C26-DCD0-ED01-F95E9F413943}"/>
              </a:ext>
            </a:extLst>
          </p:cNvPr>
          <p:cNvPicPr>
            <a:picLocks noChangeAspect="1"/>
          </p:cNvPicPr>
          <p:nvPr/>
        </p:nvPicPr>
        <p:blipFill>
          <a:blip r:embed="rId3"/>
          <a:stretch>
            <a:fillRect/>
          </a:stretch>
        </p:blipFill>
        <p:spPr>
          <a:xfrm>
            <a:off x="-3150464" y="3428998"/>
            <a:ext cx="2283969" cy="1711584"/>
          </a:xfrm>
          <a:prstGeom prst="rect">
            <a:avLst/>
          </a:prstGeom>
        </p:spPr>
      </p:pic>
      <p:pic>
        <p:nvPicPr>
          <p:cNvPr id="16" name="Picture 15">
            <a:extLst>
              <a:ext uri="{FF2B5EF4-FFF2-40B4-BE49-F238E27FC236}">
                <a16:creationId xmlns:a16="http://schemas.microsoft.com/office/drawing/2014/main" id="{F2635BEE-4948-930E-0670-58C395B98EC0}"/>
              </a:ext>
            </a:extLst>
          </p:cNvPr>
          <p:cNvPicPr>
            <a:picLocks noChangeAspect="1"/>
          </p:cNvPicPr>
          <p:nvPr/>
        </p:nvPicPr>
        <p:blipFill>
          <a:blip r:embed="rId4"/>
          <a:stretch>
            <a:fillRect/>
          </a:stretch>
        </p:blipFill>
        <p:spPr>
          <a:xfrm>
            <a:off x="-3150464" y="3429000"/>
            <a:ext cx="2283968" cy="1711583"/>
          </a:xfrm>
          <a:prstGeom prst="rect">
            <a:avLst/>
          </a:prstGeom>
        </p:spPr>
      </p:pic>
      <p:pic>
        <p:nvPicPr>
          <p:cNvPr id="19" name="Picture 18">
            <a:extLst>
              <a:ext uri="{FF2B5EF4-FFF2-40B4-BE49-F238E27FC236}">
                <a16:creationId xmlns:a16="http://schemas.microsoft.com/office/drawing/2014/main" id="{75F99DE1-01F3-41DC-0D4E-3970D09E37D3}"/>
              </a:ext>
            </a:extLst>
          </p:cNvPr>
          <p:cNvPicPr>
            <a:picLocks noChangeAspect="1"/>
          </p:cNvPicPr>
          <p:nvPr/>
        </p:nvPicPr>
        <p:blipFill>
          <a:blip r:embed="rId5"/>
          <a:stretch>
            <a:fillRect/>
          </a:stretch>
        </p:blipFill>
        <p:spPr>
          <a:xfrm>
            <a:off x="-3150464" y="3429000"/>
            <a:ext cx="2283968" cy="1711582"/>
          </a:xfrm>
          <a:prstGeom prst="rect">
            <a:avLst/>
          </a:prstGeom>
        </p:spPr>
      </p:pic>
      <p:pic>
        <p:nvPicPr>
          <p:cNvPr id="20" name="Picture 19">
            <a:extLst>
              <a:ext uri="{FF2B5EF4-FFF2-40B4-BE49-F238E27FC236}">
                <a16:creationId xmlns:a16="http://schemas.microsoft.com/office/drawing/2014/main" id="{2BA96E08-BFEB-A3CA-8D1B-8B9107347F0F}"/>
              </a:ext>
            </a:extLst>
          </p:cNvPr>
          <p:cNvPicPr>
            <a:picLocks noChangeAspect="1"/>
          </p:cNvPicPr>
          <p:nvPr/>
        </p:nvPicPr>
        <p:blipFill>
          <a:blip r:embed="rId6"/>
          <a:stretch>
            <a:fillRect/>
          </a:stretch>
        </p:blipFill>
        <p:spPr>
          <a:xfrm>
            <a:off x="-3150464" y="3429000"/>
            <a:ext cx="2284488" cy="1711582"/>
          </a:xfrm>
          <a:prstGeom prst="rect">
            <a:avLst/>
          </a:prstGeom>
        </p:spPr>
      </p:pic>
      <p:sp>
        <p:nvSpPr>
          <p:cNvPr id="21" name="Arrow: Right 20">
            <a:extLst>
              <a:ext uri="{FF2B5EF4-FFF2-40B4-BE49-F238E27FC236}">
                <a16:creationId xmlns:a16="http://schemas.microsoft.com/office/drawing/2014/main" id="{3837ACEA-D2EA-A759-64FB-F70824E09731}"/>
              </a:ext>
            </a:extLst>
          </p:cNvPr>
          <p:cNvSpPr/>
          <p:nvPr/>
        </p:nvSpPr>
        <p:spPr>
          <a:xfrm>
            <a:off x="-3150464" y="4214001"/>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Arrow: Right 21">
            <a:extLst>
              <a:ext uri="{FF2B5EF4-FFF2-40B4-BE49-F238E27FC236}">
                <a16:creationId xmlns:a16="http://schemas.microsoft.com/office/drawing/2014/main" id="{E1938328-DF69-FF82-DB37-D5BC7D181B72}"/>
              </a:ext>
            </a:extLst>
          </p:cNvPr>
          <p:cNvSpPr/>
          <p:nvPr/>
        </p:nvSpPr>
        <p:spPr>
          <a:xfrm>
            <a:off x="-3150464" y="4211131"/>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3" name="Arrow: Right 22">
            <a:extLst>
              <a:ext uri="{FF2B5EF4-FFF2-40B4-BE49-F238E27FC236}">
                <a16:creationId xmlns:a16="http://schemas.microsoft.com/office/drawing/2014/main" id="{CA6708A2-A151-924D-089B-677FCAB3B9EA}"/>
              </a:ext>
            </a:extLst>
          </p:cNvPr>
          <p:cNvSpPr/>
          <p:nvPr/>
        </p:nvSpPr>
        <p:spPr>
          <a:xfrm>
            <a:off x="-3150464" y="4216888"/>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TextBox 2">
            <a:extLst>
              <a:ext uri="{FF2B5EF4-FFF2-40B4-BE49-F238E27FC236}">
                <a16:creationId xmlns:a16="http://schemas.microsoft.com/office/drawing/2014/main" id="{C3D9BF49-05A8-5AC5-C25D-E1B3C93D6D31}"/>
              </a:ext>
            </a:extLst>
          </p:cNvPr>
          <p:cNvSpPr txBox="1"/>
          <p:nvPr/>
        </p:nvSpPr>
        <p:spPr>
          <a:xfrm>
            <a:off x="677120" y="1304384"/>
            <a:ext cx="9734308" cy="830997"/>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A package developed for learning-based image registration, leveraging the U-net CNN architecture.</a:t>
            </a:r>
          </a:p>
        </p:txBody>
      </p:sp>
      <p:pic>
        <p:nvPicPr>
          <p:cNvPr id="5" name="Picture 4" descr="A close-up of a brain&#10;&#10;Description automatically generated">
            <a:extLst>
              <a:ext uri="{FF2B5EF4-FFF2-40B4-BE49-F238E27FC236}">
                <a16:creationId xmlns:a16="http://schemas.microsoft.com/office/drawing/2014/main" id="{BCABC9EB-D875-CDDF-29AF-669F628F2BF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49681" y="3126809"/>
            <a:ext cx="7736991" cy="1789283"/>
          </a:xfrm>
          <a:prstGeom prst="rect">
            <a:avLst/>
          </a:prstGeom>
        </p:spPr>
      </p:pic>
    </p:spTree>
    <p:extLst>
      <p:ext uri="{BB962C8B-B14F-4D97-AF65-F5344CB8AC3E}">
        <p14:creationId xmlns:p14="http://schemas.microsoft.com/office/powerpoint/2010/main" val="15954868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448A478-2BFF-7D27-1362-14C98AE8F2EA}"/>
              </a:ext>
            </a:extLst>
          </p:cNvPr>
          <p:cNvSpPr/>
          <p:nvPr/>
        </p:nvSpPr>
        <p:spPr>
          <a:xfrm>
            <a:off x="8741434" y="0"/>
            <a:ext cx="3450566" cy="6858000"/>
          </a:xfrm>
          <a:prstGeom prst="roundRect">
            <a:avLst>
              <a:gd name="adj" fmla="val 8244"/>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Rectangle: Rounded Corners 7">
            <a:extLst>
              <a:ext uri="{FF2B5EF4-FFF2-40B4-BE49-F238E27FC236}">
                <a16:creationId xmlns:a16="http://schemas.microsoft.com/office/drawing/2014/main" id="{674A7EB3-1A07-16A2-C88C-1DCFF7CA4DE5}"/>
              </a:ext>
            </a:extLst>
          </p:cNvPr>
          <p:cNvSpPr/>
          <p:nvPr/>
        </p:nvSpPr>
        <p:spPr>
          <a:xfrm>
            <a:off x="5702060" y="0"/>
            <a:ext cx="3450566" cy="6858000"/>
          </a:xfrm>
          <a:prstGeom prst="roundRect">
            <a:avLst>
              <a:gd name="adj" fmla="val 8244"/>
            </a:avLst>
          </a:prstGeom>
          <a:solidFill>
            <a:schemeClr val="bg2">
              <a:lumMod val="40000"/>
              <a:lumOff val="6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7" name="Rectangle: Rounded Corners 6">
            <a:extLst>
              <a:ext uri="{FF2B5EF4-FFF2-40B4-BE49-F238E27FC236}">
                <a16:creationId xmlns:a16="http://schemas.microsoft.com/office/drawing/2014/main" id="{51AC0251-85E4-8717-0FAA-D11F9F24F6FA}"/>
              </a:ext>
            </a:extLst>
          </p:cNvPr>
          <p:cNvSpPr/>
          <p:nvPr/>
        </p:nvSpPr>
        <p:spPr>
          <a:xfrm>
            <a:off x="2746076" y="0"/>
            <a:ext cx="3450566" cy="6858000"/>
          </a:xfrm>
          <a:prstGeom prst="roundRect">
            <a:avLst>
              <a:gd name="adj" fmla="val 8244"/>
            </a:avLst>
          </a:prstGeom>
          <a:solidFill>
            <a:schemeClr val="bg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4" name="Rectangle: Rounded Corners 3">
            <a:extLst>
              <a:ext uri="{FF2B5EF4-FFF2-40B4-BE49-F238E27FC236}">
                <a16:creationId xmlns:a16="http://schemas.microsoft.com/office/drawing/2014/main" id="{7BBEA419-996C-1CE6-FE49-A49B0D03F206}"/>
              </a:ext>
            </a:extLst>
          </p:cNvPr>
          <p:cNvSpPr/>
          <p:nvPr/>
        </p:nvSpPr>
        <p:spPr>
          <a:xfrm>
            <a:off x="-293298" y="0"/>
            <a:ext cx="3450566" cy="6858000"/>
          </a:xfrm>
          <a:prstGeom prst="roundRect">
            <a:avLst>
              <a:gd name="adj" fmla="val 8244"/>
            </a:avLst>
          </a:prstGeom>
          <a:solidFill>
            <a:schemeClr val="bg2">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TextBox 10">
            <a:extLst>
              <a:ext uri="{FF2B5EF4-FFF2-40B4-BE49-F238E27FC236}">
                <a16:creationId xmlns:a16="http://schemas.microsoft.com/office/drawing/2014/main" id="{2E449B51-9B57-C65F-6737-49C4A919B791}"/>
              </a:ext>
            </a:extLst>
          </p:cNvPr>
          <p:cNvSpPr txBox="1"/>
          <p:nvPr/>
        </p:nvSpPr>
        <p:spPr>
          <a:xfrm>
            <a:off x="952655" y="3198167"/>
            <a:ext cx="2086719"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VoxelMorph</a:t>
            </a:r>
            <a:endParaRPr lang="en-US" sz="1800" dirty="0">
              <a:latin typeface="Arial Rounded MT Bold" panose="020F0704030504030204" pitchFamily="34" charset="0"/>
              <a:cs typeface="Aharoni" panose="02010803020104030203" pitchFamily="2" charset="-79"/>
            </a:endParaRPr>
          </a:p>
        </p:txBody>
      </p:sp>
      <p:sp>
        <p:nvSpPr>
          <p:cNvPr id="13" name="TextBox 12">
            <a:extLst>
              <a:ext uri="{FF2B5EF4-FFF2-40B4-BE49-F238E27FC236}">
                <a16:creationId xmlns:a16="http://schemas.microsoft.com/office/drawing/2014/main" id="{B8DFA96E-6E2B-2CBC-663C-A05F16001F2E}"/>
              </a:ext>
            </a:extLst>
          </p:cNvPr>
          <p:cNvSpPr txBox="1"/>
          <p:nvPr/>
        </p:nvSpPr>
        <p:spPr>
          <a:xfrm>
            <a:off x="5015698" y="3198167"/>
            <a:ext cx="1180944"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Unet</a:t>
            </a:r>
            <a:endParaRPr lang="en-US" sz="1800" dirty="0">
              <a:latin typeface="Arial Rounded MT Bold" panose="020F0704030504030204" pitchFamily="34" charset="0"/>
              <a:cs typeface="Aharoni" panose="02010803020104030203" pitchFamily="2" charset="-79"/>
            </a:endParaRPr>
          </a:p>
        </p:txBody>
      </p:sp>
      <p:sp>
        <p:nvSpPr>
          <p:cNvPr id="17" name="TextBox 16">
            <a:extLst>
              <a:ext uri="{FF2B5EF4-FFF2-40B4-BE49-F238E27FC236}">
                <a16:creationId xmlns:a16="http://schemas.microsoft.com/office/drawing/2014/main" id="{B057095B-28E1-27F1-4FC9-007AD64D1588}"/>
              </a:ext>
            </a:extLst>
          </p:cNvPr>
          <p:cNvSpPr txBox="1"/>
          <p:nvPr/>
        </p:nvSpPr>
        <p:spPr>
          <a:xfrm>
            <a:off x="6702142" y="3013498"/>
            <a:ext cx="2533874"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Aharoni" panose="02010803020104030203" pitchFamily="2" charset="-79"/>
              </a:rPr>
              <a:t>Data Augmentation</a:t>
            </a:r>
          </a:p>
        </p:txBody>
      </p:sp>
      <p:sp>
        <p:nvSpPr>
          <p:cNvPr id="18" name="TextBox 17">
            <a:extLst>
              <a:ext uri="{FF2B5EF4-FFF2-40B4-BE49-F238E27FC236}">
                <a16:creationId xmlns:a16="http://schemas.microsoft.com/office/drawing/2014/main" id="{9D2D2EEE-6B3E-79B0-EEEB-8B0E8A09284F}"/>
              </a:ext>
            </a:extLst>
          </p:cNvPr>
          <p:cNvSpPr txBox="1"/>
          <p:nvPr/>
        </p:nvSpPr>
        <p:spPr>
          <a:xfrm>
            <a:off x="10484862" y="3013499"/>
            <a:ext cx="1465144" cy="830997"/>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Our Network</a:t>
            </a:r>
            <a:endParaRPr lang="en-US" sz="1800" dirty="0">
              <a:latin typeface="Arial Rounded MT Bold" panose="020F0704030504030204" pitchFamily="34" charset="0"/>
              <a:cs typeface="Aharoni" panose="02010803020104030203" pitchFamily="2" charset="-79"/>
            </a:endParaRPr>
          </a:p>
        </p:txBody>
      </p:sp>
      <p:sp>
        <p:nvSpPr>
          <p:cNvPr id="29" name="TextBox 28">
            <a:extLst>
              <a:ext uri="{FF2B5EF4-FFF2-40B4-BE49-F238E27FC236}">
                <a16:creationId xmlns:a16="http://schemas.microsoft.com/office/drawing/2014/main" id="{8BD53F93-C26A-F763-7A88-7616ACFCCCA2}"/>
              </a:ext>
            </a:extLst>
          </p:cNvPr>
          <p:cNvSpPr txBox="1"/>
          <p:nvPr/>
        </p:nvSpPr>
        <p:spPr>
          <a:xfrm>
            <a:off x="-11082771" y="1304384"/>
            <a:ext cx="9734308" cy="830997"/>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A package developed for learning-based image registration, leveraging the U-net CNN architecture.</a:t>
            </a:r>
          </a:p>
        </p:txBody>
      </p:sp>
      <p:sp>
        <p:nvSpPr>
          <p:cNvPr id="2" name="TextBox 1">
            <a:extLst>
              <a:ext uri="{FF2B5EF4-FFF2-40B4-BE49-F238E27FC236}">
                <a16:creationId xmlns:a16="http://schemas.microsoft.com/office/drawing/2014/main" id="{B622EF74-D5B9-9C81-2144-096D1DA66FF5}"/>
              </a:ext>
            </a:extLst>
          </p:cNvPr>
          <p:cNvSpPr txBox="1"/>
          <p:nvPr/>
        </p:nvSpPr>
        <p:spPr>
          <a:xfrm>
            <a:off x="12805469" y="1304384"/>
            <a:ext cx="11374054" cy="4710896"/>
          </a:xfrm>
          <a:prstGeom prst="rect">
            <a:avLst/>
          </a:prstGeom>
        </p:spPr>
        <p:txBody>
          <a:bodyPr vert="horz" lIns="91440" tIns="45720" rIns="91440" bIns="45720" rtlCol="0" anchor="t">
            <a:noAutofit/>
          </a:bodyPr>
          <a:lstStyle/>
          <a:p>
            <a:r>
              <a:rPr lang="en-US" sz="2000" dirty="0">
                <a:latin typeface="Arial Rounded MT Bold" panose="020F0704030504030204" pitchFamily="34" charset="0"/>
                <a:cs typeface="Aharoni" panose="02010803020104030203" pitchFamily="2" charset="-79"/>
              </a:rPr>
              <a:t>A CNN architecture, designed for biomedical image segmentation, has proven to yield more accurate results with less training data. The architecture comprises two stages. The first stage involves the concatenation of convolution, </a:t>
            </a:r>
            <a:r>
              <a:rPr lang="en-US" sz="2000" dirty="0" err="1">
                <a:latin typeface="Arial Rounded MT Bold" panose="020F0704030504030204" pitchFamily="34" charset="0"/>
                <a:cs typeface="Aharoni" panose="02010803020104030203" pitchFamily="2" charset="-79"/>
              </a:rPr>
              <a:t>ReLU</a:t>
            </a:r>
            <a:r>
              <a:rPr lang="en-US" sz="2000" dirty="0">
                <a:latin typeface="Arial Rounded MT Bold" panose="020F0704030504030204" pitchFamily="34" charset="0"/>
                <a:cs typeface="Aharoni" panose="02010803020104030203" pitchFamily="2" charset="-79"/>
              </a:rPr>
              <a:t>, and pooling layers to down-sample the image. In the second stage, we up-sample and merge data from the corresponding level in the down-sampling stage. This architecture provides us with valuable spatial information and high-resolution images.</a:t>
            </a:r>
          </a:p>
        </p:txBody>
      </p:sp>
      <p:grpSp>
        <p:nvGrpSpPr>
          <p:cNvPr id="3" name="Group 2">
            <a:extLst>
              <a:ext uri="{FF2B5EF4-FFF2-40B4-BE49-F238E27FC236}">
                <a16:creationId xmlns:a16="http://schemas.microsoft.com/office/drawing/2014/main" id="{60AD87D0-3975-A8E4-1710-A0C22DBF56B8}"/>
              </a:ext>
            </a:extLst>
          </p:cNvPr>
          <p:cNvGrpSpPr/>
          <p:nvPr/>
        </p:nvGrpSpPr>
        <p:grpSpPr>
          <a:xfrm>
            <a:off x="13036108" y="4252823"/>
            <a:ext cx="4208973" cy="2402744"/>
            <a:chOff x="4683964" y="4259991"/>
            <a:chExt cx="2371725" cy="1714089"/>
          </a:xfrm>
        </p:grpSpPr>
        <p:sp>
          <p:nvSpPr>
            <p:cNvPr id="5" name="Rectangle 4">
              <a:extLst>
                <a:ext uri="{FF2B5EF4-FFF2-40B4-BE49-F238E27FC236}">
                  <a16:creationId xmlns:a16="http://schemas.microsoft.com/office/drawing/2014/main" id="{2FCDE086-1EF1-6D09-C588-C4DDBAE419A8}"/>
                </a:ext>
              </a:extLst>
            </p:cNvPr>
            <p:cNvSpPr/>
            <p:nvPr/>
          </p:nvSpPr>
          <p:spPr>
            <a:xfrm>
              <a:off x="4683964" y="4259991"/>
              <a:ext cx="2371725" cy="171408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6" name="Picture 4" descr="Creating and training a U-Net model with PyTorch for 2D &amp; 3D semantic  segmentation: Model building [2/4] | by Johannes Schmidt | Towards Data  Science">
              <a:extLst>
                <a:ext uri="{FF2B5EF4-FFF2-40B4-BE49-F238E27FC236}">
                  <a16:creationId xmlns:a16="http://schemas.microsoft.com/office/drawing/2014/main" id="{406DAC4B-C067-51A4-8612-F778343E4BE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3964" y="4298171"/>
              <a:ext cx="2371725" cy="1608853"/>
            </a:xfrm>
            <a:prstGeom prst="rect">
              <a:avLst/>
            </a:prstGeom>
            <a:noFill/>
            <a:extLst>
              <a:ext uri="{909E8E84-426E-40DD-AFC4-6F175D3DCCD1}">
                <a14:hiddenFill xmlns:a14="http://schemas.microsoft.com/office/drawing/2010/main">
                  <a:solidFill>
                    <a:srgbClr val="FFFFFF"/>
                  </a:solidFill>
                </a14:hiddenFill>
              </a:ext>
            </a:extLst>
          </p:spPr>
        </p:pic>
      </p:grpSp>
      <p:pic>
        <p:nvPicPr>
          <p:cNvPr id="10" name="Picture 9" descr="A close-up of a brain&#10;&#10;Description automatically generated">
            <a:extLst>
              <a:ext uri="{FF2B5EF4-FFF2-40B4-BE49-F238E27FC236}">
                <a16:creationId xmlns:a16="http://schemas.microsoft.com/office/drawing/2014/main" id="{A96B4A0A-FA65-E902-3D8B-9711A45904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42267" y="3126809"/>
            <a:ext cx="7736991" cy="1789283"/>
          </a:xfrm>
          <a:prstGeom prst="rect">
            <a:avLst/>
          </a:prstGeom>
        </p:spPr>
      </p:pic>
    </p:spTree>
    <p:extLst>
      <p:ext uri="{BB962C8B-B14F-4D97-AF65-F5344CB8AC3E}">
        <p14:creationId xmlns:p14="http://schemas.microsoft.com/office/powerpoint/2010/main" val="11758531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448A478-2BFF-7D27-1362-14C98AE8F2EA}"/>
              </a:ext>
            </a:extLst>
          </p:cNvPr>
          <p:cNvSpPr/>
          <p:nvPr/>
        </p:nvSpPr>
        <p:spPr>
          <a:xfrm>
            <a:off x="12456910" y="0"/>
            <a:ext cx="3450566" cy="6858000"/>
          </a:xfrm>
          <a:prstGeom prst="roundRect">
            <a:avLst>
              <a:gd name="adj" fmla="val 8244"/>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Rectangle: Rounded Corners 7">
            <a:extLst>
              <a:ext uri="{FF2B5EF4-FFF2-40B4-BE49-F238E27FC236}">
                <a16:creationId xmlns:a16="http://schemas.microsoft.com/office/drawing/2014/main" id="{674A7EB3-1A07-16A2-C88C-1DCFF7CA4DE5}"/>
              </a:ext>
            </a:extLst>
          </p:cNvPr>
          <p:cNvSpPr/>
          <p:nvPr/>
        </p:nvSpPr>
        <p:spPr>
          <a:xfrm>
            <a:off x="10211425" y="0"/>
            <a:ext cx="3450566" cy="6858000"/>
          </a:xfrm>
          <a:prstGeom prst="roundRect">
            <a:avLst>
              <a:gd name="adj" fmla="val 8244"/>
            </a:avLst>
          </a:prstGeom>
          <a:solidFill>
            <a:schemeClr val="bg2">
              <a:lumMod val="40000"/>
              <a:lumOff val="6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7" name="Rectangle: Rounded Corners 6">
            <a:extLst>
              <a:ext uri="{FF2B5EF4-FFF2-40B4-BE49-F238E27FC236}">
                <a16:creationId xmlns:a16="http://schemas.microsoft.com/office/drawing/2014/main" id="{51AC0251-85E4-8717-0FAA-D11F9F24F6FA}"/>
              </a:ext>
            </a:extLst>
          </p:cNvPr>
          <p:cNvSpPr/>
          <p:nvPr/>
        </p:nvSpPr>
        <p:spPr>
          <a:xfrm>
            <a:off x="-32710" y="0"/>
            <a:ext cx="11931485" cy="6858000"/>
          </a:xfrm>
          <a:prstGeom prst="roundRect">
            <a:avLst>
              <a:gd name="adj" fmla="val 8244"/>
            </a:avLst>
          </a:prstGeom>
          <a:solidFill>
            <a:schemeClr val="bg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4" name="Rectangle: Rounded Corners 3">
            <a:extLst>
              <a:ext uri="{FF2B5EF4-FFF2-40B4-BE49-F238E27FC236}">
                <a16:creationId xmlns:a16="http://schemas.microsoft.com/office/drawing/2014/main" id="{7BBEA419-996C-1CE6-FE49-A49B0D03F206}"/>
              </a:ext>
            </a:extLst>
          </p:cNvPr>
          <p:cNvSpPr/>
          <p:nvPr/>
        </p:nvSpPr>
        <p:spPr>
          <a:xfrm>
            <a:off x="-2955474" y="0"/>
            <a:ext cx="3450566" cy="6858000"/>
          </a:xfrm>
          <a:prstGeom prst="roundRect">
            <a:avLst>
              <a:gd name="adj" fmla="val 8244"/>
            </a:avLst>
          </a:prstGeom>
          <a:solidFill>
            <a:schemeClr val="bg2">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3" name="TextBox 12">
            <a:extLst>
              <a:ext uri="{FF2B5EF4-FFF2-40B4-BE49-F238E27FC236}">
                <a16:creationId xmlns:a16="http://schemas.microsoft.com/office/drawing/2014/main" id="{B8DFA96E-6E2B-2CBC-663C-A05F16001F2E}"/>
              </a:ext>
            </a:extLst>
          </p:cNvPr>
          <p:cNvSpPr txBox="1"/>
          <p:nvPr/>
        </p:nvSpPr>
        <p:spPr>
          <a:xfrm>
            <a:off x="524721" y="420243"/>
            <a:ext cx="1180944" cy="523220"/>
          </a:xfrm>
          <a:prstGeom prst="rect">
            <a:avLst/>
          </a:prstGeom>
          <a:noFill/>
        </p:spPr>
        <p:txBody>
          <a:bodyPr wrap="square">
            <a:spAutoFit/>
          </a:bodyPr>
          <a:lstStyle/>
          <a:p>
            <a:r>
              <a:rPr lang="en-US" sz="2800" dirty="0" err="1">
                <a:latin typeface="Arial Rounded MT Bold" panose="020F0704030504030204" pitchFamily="34" charset="0"/>
                <a:cs typeface="Aharoni" panose="02010803020104030203" pitchFamily="2" charset="-79"/>
              </a:rPr>
              <a:t>Unet</a:t>
            </a:r>
            <a:endParaRPr lang="en-US" sz="2000" dirty="0">
              <a:latin typeface="Arial Rounded MT Bold" panose="020F0704030504030204" pitchFamily="34" charset="0"/>
              <a:cs typeface="Aharoni" panose="02010803020104030203" pitchFamily="2" charset="-79"/>
            </a:endParaRPr>
          </a:p>
        </p:txBody>
      </p:sp>
      <p:sp>
        <p:nvSpPr>
          <p:cNvPr id="17" name="TextBox 16">
            <a:extLst>
              <a:ext uri="{FF2B5EF4-FFF2-40B4-BE49-F238E27FC236}">
                <a16:creationId xmlns:a16="http://schemas.microsoft.com/office/drawing/2014/main" id="{B057095B-28E1-27F1-4FC9-007AD64D1588}"/>
              </a:ext>
            </a:extLst>
          </p:cNvPr>
          <p:cNvSpPr txBox="1"/>
          <p:nvPr/>
        </p:nvSpPr>
        <p:spPr>
          <a:xfrm>
            <a:off x="13373602" y="3013498"/>
            <a:ext cx="2533874"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Aharoni" panose="02010803020104030203" pitchFamily="2" charset="-79"/>
              </a:rPr>
              <a:t>Data Augmentation</a:t>
            </a:r>
          </a:p>
        </p:txBody>
      </p:sp>
      <p:sp>
        <p:nvSpPr>
          <p:cNvPr id="18" name="TextBox 17">
            <a:extLst>
              <a:ext uri="{FF2B5EF4-FFF2-40B4-BE49-F238E27FC236}">
                <a16:creationId xmlns:a16="http://schemas.microsoft.com/office/drawing/2014/main" id="{9D2D2EEE-6B3E-79B0-EEEB-8B0E8A09284F}"/>
              </a:ext>
            </a:extLst>
          </p:cNvPr>
          <p:cNvSpPr txBox="1"/>
          <p:nvPr/>
        </p:nvSpPr>
        <p:spPr>
          <a:xfrm>
            <a:off x="14442332" y="3013499"/>
            <a:ext cx="1465144" cy="830997"/>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Our Network</a:t>
            </a:r>
            <a:endParaRPr lang="en-US" sz="1800" dirty="0">
              <a:latin typeface="Arial Rounded MT Bold" panose="020F0704030504030204" pitchFamily="34" charset="0"/>
              <a:cs typeface="Aharoni" panose="02010803020104030203" pitchFamily="2" charset="-79"/>
            </a:endParaRPr>
          </a:p>
        </p:txBody>
      </p:sp>
      <p:sp>
        <p:nvSpPr>
          <p:cNvPr id="2" name="TextBox 1">
            <a:extLst>
              <a:ext uri="{FF2B5EF4-FFF2-40B4-BE49-F238E27FC236}">
                <a16:creationId xmlns:a16="http://schemas.microsoft.com/office/drawing/2014/main" id="{2DAFFE54-5288-0AFF-598D-EA2C5E79D0FB}"/>
              </a:ext>
            </a:extLst>
          </p:cNvPr>
          <p:cNvSpPr txBox="1"/>
          <p:nvPr/>
        </p:nvSpPr>
        <p:spPr>
          <a:xfrm>
            <a:off x="524721" y="1304384"/>
            <a:ext cx="11374054" cy="4710896"/>
          </a:xfrm>
          <a:prstGeom prst="rect">
            <a:avLst/>
          </a:prstGeom>
        </p:spPr>
        <p:txBody>
          <a:bodyPr vert="horz" lIns="91440" tIns="45720" rIns="91440" bIns="45720" rtlCol="0" anchor="t">
            <a:noAutofit/>
          </a:bodyPr>
          <a:lstStyle/>
          <a:p>
            <a:r>
              <a:rPr lang="en-US" sz="2000" dirty="0">
                <a:latin typeface="Arial Rounded MT Bold" panose="020F0704030504030204" pitchFamily="34" charset="0"/>
                <a:cs typeface="Aharoni" panose="02010803020104030203" pitchFamily="2" charset="-79"/>
              </a:rPr>
              <a:t>A CNN architecture, designed for biomedical image segmentation, has proven to yield more accurate results with less training data. The architecture comprises two stages. The first stage involves the concatenation of convolution, </a:t>
            </a:r>
            <a:r>
              <a:rPr lang="en-US" sz="2000" dirty="0" err="1">
                <a:latin typeface="Arial Rounded MT Bold" panose="020F0704030504030204" pitchFamily="34" charset="0"/>
                <a:cs typeface="Aharoni" panose="02010803020104030203" pitchFamily="2" charset="-79"/>
              </a:rPr>
              <a:t>ReLU</a:t>
            </a:r>
            <a:r>
              <a:rPr lang="en-US" sz="2000" dirty="0">
                <a:latin typeface="Arial Rounded MT Bold" panose="020F0704030504030204" pitchFamily="34" charset="0"/>
                <a:cs typeface="Aharoni" panose="02010803020104030203" pitchFamily="2" charset="-79"/>
              </a:rPr>
              <a:t>, and pooling layers to down-sample the image. In the second stage, we up-sample and merge data from the corresponding level in the down-sampling stage. This architecture provides us with valuable spatial information and high-resolution images.</a:t>
            </a:r>
          </a:p>
        </p:txBody>
      </p:sp>
      <p:grpSp>
        <p:nvGrpSpPr>
          <p:cNvPr id="3" name="Group 2">
            <a:extLst>
              <a:ext uri="{FF2B5EF4-FFF2-40B4-BE49-F238E27FC236}">
                <a16:creationId xmlns:a16="http://schemas.microsoft.com/office/drawing/2014/main" id="{24A7A470-118A-B94A-D825-E20DBD1C078C}"/>
              </a:ext>
            </a:extLst>
          </p:cNvPr>
          <p:cNvGrpSpPr/>
          <p:nvPr/>
        </p:nvGrpSpPr>
        <p:grpSpPr>
          <a:xfrm>
            <a:off x="7410808" y="4252823"/>
            <a:ext cx="4208973" cy="2402744"/>
            <a:chOff x="4683964" y="4259991"/>
            <a:chExt cx="2371725" cy="1714089"/>
          </a:xfrm>
        </p:grpSpPr>
        <p:sp>
          <p:nvSpPr>
            <p:cNvPr id="5" name="Rectangle 4">
              <a:extLst>
                <a:ext uri="{FF2B5EF4-FFF2-40B4-BE49-F238E27FC236}">
                  <a16:creationId xmlns:a16="http://schemas.microsoft.com/office/drawing/2014/main" id="{63B9CF87-0A78-BAF4-6CF9-2F0B10002C3A}"/>
                </a:ext>
              </a:extLst>
            </p:cNvPr>
            <p:cNvSpPr/>
            <p:nvPr/>
          </p:nvSpPr>
          <p:spPr>
            <a:xfrm>
              <a:off x="4683964" y="4259991"/>
              <a:ext cx="2371725" cy="171408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6" name="Picture 4" descr="Creating and training a U-Net model with PyTorch for 2D &amp; 3D semantic  segmentation: Model building [2/4] | by Johannes Schmidt | Towards Data  Science">
              <a:extLst>
                <a:ext uri="{FF2B5EF4-FFF2-40B4-BE49-F238E27FC236}">
                  <a16:creationId xmlns:a16="http://schemas.microsoft.com/office/drawing/2014/main" id="{856325F5-EAE1-1A02-C0F1-FA18E5E804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3964" y="4298171"/>
              <a:ext cx="2371725" cy="1608853"/>
            </a:xfrm>
            <a:prstGeom prst="rect">
              <a:avLst/>
            </a:prstGeom>
            <a:noFill/>
            <a:extLst>
              <a:ext uri="{909E8E84-426E-40DD-AFC4-6F175D3DCCD1}">
                <a14:hiddenFill xmlns:a14="http://schemas.microsoft.com/office/drawing/2010/main">
                  <a:solidFill>
                    <a:srgbClr val="FFFFFF"/>
                  </a:solidFill>
                </a14:hiddenFill>
              </a:ext>
            </a:extLst>
          </p:spPr>
        </p:pic>
      </p:grpSp>
      <p:sp>
        <p:nvSpPr>
          <p:cNvPr id="27" name="TextBox 26">
            <a:extLst>
              <a:ext uri="{FF2B5EF4-FFF2-40B4-BE49-F238E27FC236}">
                <a16:creationId xmlns:a16="http://schemas.microsoft.com/office/drawing/2014/main" id="{A432EF46-6625-0F4B-9854-558214DBEA98}"/>
              </a:ext>
            </a:extLst>
          </p:cNvPr>
          <p:cNvSpPr txBox="1"/>
          <p:nvPr/>
        </p:nvSpPr>
        <p:spPr>
          <a:xfrm>
            <a:off x="-2207234" y="3198167"/>
            <a:ext cx="2086719"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VoxelMorph</a:t>
            </a:r>
            <a:endParaRPr lang="en-US" sz="1800" dirty="0">
              <a:latin typeface="Arial Rounded MT Bold" panose="020F0704030504030204" pitchFamily="34" charset="0"/>
              <a:cs typeface="Aharoni" panose="02010803020104030203" pitchFamily="2" charset="-79"/>
            </a:endParaRPr>
          </a:p>
        </p:txBody>
      </p:sp>
    </p:spTree>
    <p:extLst>
      <p:ext uri="{BB962C8B-B14F-4D97-AF65-F5344CB8AC3E}">
        <p14:creationId xmlns:p14="http://schemas.microsoft.com/office/powerpoint/2010/main" val="36273256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448A478-2BFF-7D27-1362-14C98AE8F2EA}"/>
              </a:ext>
            </a:extLst>
          </p:cNvPr>
          <p:cNvSpPr/>
          <p:nvPr/>
        </p:nvSpPr>
        <p:spPr>
          <a:xfrm>
            <a:off x="8741434" y="0"/>
            <a:ext cx="3450566" cy="6858000"/>
          </a:xfrm>
          <a:prstGeom prst="roundRect">
            <a:avLst>
              <a:gd name="adj" fmla="val 8244"/>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Rectangle: Rounded Corners 7">
            <a:extLst>
              <a:ext uri="{FF2B5EF4-FFF2-40B4-BE49-F238E27FC236}">
                <a16:creationId xmlns:a16="http://schemas.microsoft.com/office/drawing/2014/main" id="{674A7EB3-1A07-16A2-C88C-1DCFF7CA4DE5}"/>
              </a:ext>
            </a:extLst>
          </p:cNvPr>
          <p:cNvSpPr/>
          <p:nvPr/>
        </p:nvSpPr>
        <p:spPr>
          <a:xfrm>
            <a:off x="5702060" y="0"/>
            <a:ext cx="3450566" cy="6858000"/>
          </a:xfrm>
          <a:prstGeom prst="roundRect">
            <a:avLst>
              <a:gd name="adj" fmla="val 8244"/>
            </a:avLst>
          </a:prstGeom>
          <a:solidFill>
            <a:schemeClr val="bg2">
              <a:lumMod val="40000"/>
              <a:lumOff val="6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7" name="Rectangle: Rounded Corners 6">
            <a:extLst>
              <a:ext uri="{FF2B5EF4-FFF2-40B4-BE49-F238E27FC236}">
                <a16:creationId xmlns:a16="http://schemas.microsoft.com/office/drawing/2014/main" id="{51AC0251-85E4-8717-0FAA-D11F9F24F6FA}"/>
              </a:ext>
            </a:extLst>
          </p:cNvPr>
          <p:cNvSpPr/>
          <p:nvPr/>
        </p:nvSpPr>
        <p:spPr>
          <a:xfrm>
            <a:off x="2746076" y="0"/>
            <a:ext cx="3450566" cy="6858000"/>
          </a:xfrm>
          <a:prstGeom prst="roundRect">
            <a:avLst>
              <a:gd name="adj" fmla="val 8244"/>
            </a:avLst>
          </a:prstGeom>
          <a:solidFill>
            <a:schemeClr val="bg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4" name="Rectangle: Rounded Corners 3">
            <a:extLst>
              <a:ext uri="{FF2B5EF4-FFF2-40B4-BE49-F238E27FC236}">
                <a16:creationId xmlns:a16="http://schemas.microsoft.com/office/drawing/2014/main" id="{7BBEA419-996C-1CE6-FE49-A49B0D03F206}"/>
              </a:ext>
            </a:extLst>
          </p:cNvPr>
          <p:cNvSpPr/>
          <p:nvPr/>
        </p:nvSpPr>
        <p:spPr>
          <a:xfrm>
            <a:off x="-293298" y="0"/>
            <a:ext cx="3450566" cy="6858000"/>
          </a:xfrm>
          <a:prstGeom prst="roundRect">
            <a:avLst>
              <a:gd name="adj" fmla="val 8244"/>
            </a:avLst>
          </a:prstGeom>
          <a:solidFill>
            <a:schemeClr val="bg2">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TextBox 10">
            <a:extLst>
              <a:ext uri="{FF2B5EF4-FFF2-40B4-BE49-F238E27FC236}">
                <a16:creationId xmlns:a16="http://schemas.microsoft.com/office/drawing/2014/main" id="{2E449B51-9B57-C65F-6737-49C4A919B791}"/>
              </a:ext>
            </a:extLst>
          </p:cNvPr>
          <p:cNvSpPr txBox="1"/>
          <p:nvPr/>
        </p:nvSpPr>
        <p:spPr>
          <a:xfrm>
            <a:off x="952655" y="3198167"/>
            <a:ext cx="2086719"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VoxelMorph</a:t>
            </a:r>
            <a:endParaRPr lang="en-US" sz="1800" dirty="0">
              <a:latin typeface="Arial Rounded MT Bold" panose="020F0704030504030204" pitchFamily="34" charset="0"/>
              <a:cs typeface="Aharoni" panose="02010803020104030203" pitchFamily="2" charset="-79"/>
            </a:endParaRPr>
          </a:p>
        </p:txBody>
      </p:sp>
      <p:sp>
        <p:nvSpPr>
          <p:cNvPr id="13" name="TextBox 12">
            <a:extLst>
              <a:ext uri="{FF2B5EF4-FFF2-40B4-BE49-F238E27FC236}">
                <a16:creationId xmlns:a16="http://schemas.microsoft.com/office/drawing/2014/main" id="{B8DFA96E-6E2B-2CBC-663C-A05F16001F2E}"/>
              </a:ext>
            </a:extLst>
          </p:cNvPr>
          <p:cNvSpPr txBox="1"/>
          <p:nvPr/>
        </p:nvSpPr>
        <p:spPr>
          <a:xfrm>
            <a:off x="5015698" y="3198167"/>
            <a:ext cx="1180944"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Unet</a:t>
            </a:r>
            <a:endParaRPr lang="en-US" sz="1800" dirty="0">
              <a:latin typeface="Arial Rounded MT Bold" panose="020F0704030504030204" pitchFamily="34" charset="0"/>
              <a:cs typeface="Aharoni" panose="02010803020104030203" pitchFamily="2" charset="-79"/>
            </a:endParaRPr>
          </a:p>
        </p:txBody>
      </p:sp>
      <p:sp>
        <p:nvSpPr>
          <p:cNvPr id="17" name="TextBox 16">
            <a:extLst>
              <a:ext uri="{FF2B5EF4-FFF2-40B4-BE49-F238E27FC236}">
                <a16:creationId xmlns:a16="http://schemas.microsoft.com/office/drawing/2014/main" id="{B057095B-28E1-27F1-4FC9-007AD64D1588}"/>
              </a:ext>
            </a:extLst>
          </p:cNvPr>
          <p:cNvSpPr txBox="1"/>
          <p:nvPr/>
        </p:nvSpPr>
        <p:spPr>
          <a:xfrm>
            <a:off x="6702142" y="3013498"/>
            <a:ext cx="2533874"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Aharoni" panose="02010803020104030203" pitchFamily="2" charset="-79"/>
              </a:rPr>
              <a:t>Data Augmentation</a:t>
            </a:r>
          </a:p>
        </p:txBody>
      </p:sp>
      <p:sp>
        <p:nvSpPr>
          <p:cNvPr id="18" name="TextBox 17">
            <a:extLst>
              <a:ext uri="{FF2B5EF4-FFF2-40B4-BE49-F238E27FC236}">
                <a16:creationId xmlns:a16="http://schemas.microsoft.com/office/drawing/2014/main" id="{9D2D2EEE-6B3E-79B0-EEEB-8B0E8A09284F}"/>
              </a:ext>
            </a:extLst>
          </p:cNvPr>
          <p:cNvSpPr txBox="1"/>
          <p:nvPr/>
        </p:nvSpPr>
        <p:spPr>
          <a:xfrm>
            <a:off x="10484862" y="3013499"/>
            <a:ext cx="1465144" cy="830997"/>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Our Network</a:t>
            </a:r>
            <a:endParaRPr lang="en-US" sz="1800" dirty="0">
              <a:latin typeface="Arial Rounded MT Bold" panose="020F0704030504030204" pitchFamily="34" charset="0"/>
              <a:cs typeface="Aharoni" panose="02010803020104030203" pitchFamily="2" charset="-79"/>
            </a:endParaRPr>
          </a:p>
        </p:txBody>
      </p:sp>
      <p:sp>
        <p:nvSpPr>
          <p:cNvPr id="2" name="TextBox 1">
            <a:extLst>
              <a:ext uri="{FF2B5EF4-FFF2-40B4-BE49-F238E27FC236}">
                <a16:creationId xmlns:a16="http://schemas.microsoft.com/office/drawing/2014/main" id="{E1D7FF41-DAED-2328-9F57-42C5EA22CFEA}"/>
              </a:ext>
            </a:extLst>
          </p:cNvPr>
          <p:cNvSpPr txBox="1"/>
          <p:nvPr/>
        </p:nvSpPr>
        <p:spPr>
          <a:xfrm>
            <a:off x="12782324" y="1304384"/>
            <a:ext cx="11374054" cy="4710896"/>
          </a:xfrm>
          <a:prstGeom prst="rect">
            <a:avLst/>
          </a:prstGeom>
        </p:spPr>
        <p:txBody>
          <a:bodyPr vert="horz" lIns="91440" tIns="45720" rIns="91440" bIns="45720" rtlCol="0" anchor="t">
            <a:noAutofit/>
          </a:bodyPr>
          <a:lstStyle/>
          <a:p>
            <a:r>
              <a:rPr lang="en-US" sz="2000" dirty="0">
                <a:latin typeface="Arial Rounded MT Bold" panose="020F0704030504030204" pitchFamily="34" charset="0"/>
                <a:cs typeface="Aharoni" panose="02010803020104030203" pitchFamily="2" charset="-79"/>
              </a:rPr>
              <a:t>A CNN architecture, designed for biomedical image segmentation, has proven to yield more accurate results with less training data. The architecture comprises two stages. The first stage involves the concatenation of convolution, </a:t>
            </a:r>
            <a:r>
              <a:rPr lang="en-US" sz="2000" dirty="0" err="1">
                <a:latin typeface="Arial Rounded MT Bold" panose="020F0704030504030204" pitchFamily="34" charset="0"/>
                <a:cs typeface="Aharoni" panose="02010803020104030203" pitchFamily="2" charset="-79"/>
              </a:rPr>
              <a:t>ReLU</a:t>
            </a:r>
            <a:r>
              <a:rPr lang="en-US" sz="2000" dirty="0">
                <a:latin typeface="Arial Rounded MT Bold" panose="020F0704030504030204" pitchFamily="34" charset="0"/>
                <a:cs typeface="Aharoni" panose="02010803020104030203" pitchFamily="2" charset="-79"/>
              </a:rPr>
              <a:t>, and pooling layers to down-sample the image. In the second stage, we up-sample and merge data from the corresponding level in the down-sampling stage. This architecture provides us with valuable spatial information and high-resolution images.</a:t>
            </a:r>
          </a:p>
        </p:txBody>
      </p:sp>
      <p:grpSp>
        <p:nvGrpSpPr>
          <p:cNvPr id="3" name="Group 2">
            <a:extLst>
              <a:ext uri="{FF2B5EF4-FFF2-40B4-BE49-F238E27FC236}">
                <a16:creationId xmlns:a16="http://schemas.microsoft.com/office/drawing/2014/main" id="{6C271531-6E9D-783B-3C16-F4FA0FD6A229}"/>
              </a:ext>
            </a:extLst>
          </p:cNvPr>
          <p:cNvGrpSpPr/>
          <p:nvPr/>
        </p:nvGrpSpPr>
        <p:grpSpPr>
          <a:xfrm>
            <a:off x="13001384" y="4252823"/>
            <a:ext cx="4208973" cy="2402744"/>
            <a:chOff x="4683964" y="4259991"/>
            <a:chExt cx="2371725" cy="1714089"/>
          </a:xfrm>
        </p:grpSpPr>
        <p:sp>
          <p:nvSpPr>
            <p:cNvPr id="5" name="Rectangle 4">
              <a:extLst>
                <a:ext uri="{FF2B5EF4-FFF2-40B4-BE49-F238E27FC236}">
                  <a16:creationId xmlns:a16="http://schemas.microsoft.com/office/drawing/2014/main" id="{EBE949D4-A191-7D13-F520-70774C5DFBF8}"/>
                </a:ext>
              </a:extLst>
            </p:cNvPr>
            <p:cNvSpPr/>
            <p:nvPr/>
          </p:nvSpPr>
          <p:spPr>
            <a:xfrm>
              <a:off x="4683964" y="4259991"/>
              <a:ext cx="2371725" cy="171408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pic>
          <p:nvPicPr>
            <p:cNvPr id="6" name="Picture 4" descr="Creating and training a U-Net model with PyTorch for 2D &amp; 3D semantic  segmentation: Model building [2/4] | by Johannes Schmidt | Towards Data  Science">
              <a:extLst>
                <a:ext uri="{FF2B5EF4-FFF2-40B4-BE49-F238E27FC236}">
                  <a16:creationId xmlns:a16="http://schemas.microsoft.com/office/drawing/2014/main" id="{B2A840E3-5878-1E6F-6D1B-D45624D579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3964" y="4298171"/>
              <a:ext cx="2371725" cy="1608853"/>
            </a:xfrm>
            <a:prstGeom prst="rect">
              <a:avLst/>
            </a:prstGeom>
            <a:noFill/>
            <a:extLst>
              <a:ext uri="{909E8E84-426E-40DD-AFC4-6F175D3DCCD1}">
                <a14:hiddenFill xmlns:a14="http://schemas.microsoft.com/office/drawing/2010/main">
                  <a:solidFill>
                    <a:srgbClr val="FFFFFF"/>
                  </a:solidFill>
                </a14:hiddenFill>
              </a:ext>
            </a:extLst>
          </p:spPr>
        </p:pic>
      </p:grpSp>
      <p:pic>
        <p:nvPicPr>
          <p:cNvPr id="34" name="Picture 33">
            <a:extLst>
              <a:ext uri="{FF2B5EF4-FFF2-40B4-BE49-F238E27FC236}">
                <a16:creationId xmlns:a16="http://schemas.microsoft.com/office/drawing/2014/main" id="{5C85CF8C-A0E3-90D9-B3C4-8BA44AA582D8}"/>
              </a:ext>
            </a:extLst>
          </p:cNvPr>
          <p:cNvPicPr>
            <a:picLocks noChangeAspect="1"/>
          </p:cNvPicPr>
          <p:nvPr/>
        </p:nvPicPr>
        <p:blipFill>
          <a:blip r:embed="rId3"/>
          <a:stretch>
            <a:fillRect/>
          </a:stretch>
        </p:blipFill>
        <p:spPr>
          <a:xfrm>
            <a:off x="14096340" y="3428998"/>
            <a:ext cx="2283969" cy="1711584"/>
          </a:xfrm>
          <a:prstGeom prst="rect">
            <a:avLst/>
          </a:prstGeom>
        </p:spPr>
      </p:pic>
      <p:pic>
        <p:nvPicPr>
          <p:cNvPr id="35" name="Picture 34">
            <a:extLst>
              <a:ext uri="{FF2B5EF4-FFF2-40B4-BE49-F238E27FC236}">
                <a16:creationId xmlns:a16="http://schemas.microsoft.com/office/drawing/2014/main" id="{17ACC351-8927-60DC-D26F-5C941F07BC51}"/>
              </a:ext>
            </a:extLst>
          </p:cNvPr>
          <p:cNvPicPr>
            <a:picLocks noChangeAspect="1"/>
          </p:cNvPicPr>
          <p:nvPr/>
        </p:nvPicPr>
        <p:blipFill>
          <a:blip r:embed="rId4"/>
          <a:stretch>
            <a:fillRect/>
          </a:stretch>
        </p:blipFill>
        <p:spPr>
          <a:xfrm>
            <a:off x="14096341" y="3429000"/>
            <a:ext cx="2283968" cy="1711583"/>
          </a:xfrm>
          <a:prstGeom prst="rect">
            <a:avLst/>
          </a:prstGeom>
        </p:spPr>
      </p:pic>
      <p:pic>
        <p:nvPicPr>
          <p:cNvPr id="36" name="Picture 35">
            <a:extLst>
              <a:ext uri="{FF2B5EF4-FFF2-40B4-BE49-F238E27FC236}">
                <a16:creationId xmlns:a16="http://schemas.microsoft.com/office/drawing/2014/main" id="{33253DC8-1CCF-A60D-1670-EE8E119739EE}"/>
              </a:ext>
            </a:extLst>
          </p:cNvPr>
          <p:cNvPicPr>
            <a:picLocks noChangeAspect="1"/>
          </p:cNvPicPr>
          <p:nvPr/>
        </p:nvPicPr>
        <p:blipFill>
          <a:blip r:embed="rId5"/>
          <a:stretch>
            <a:fillRect/>
          </a:stretch>
        </p:blipFill>
        <p:spPr>
          <a:xfrm>
            <a:off x="14096341" y="3429000"/>
            <a:ext cx="2283968" cy="1711582"/>
          </a:xfrm>
          <a:prstGeom prst="rect">
            <a:avLst/>
          </a:prstGeom>
        </p:spPr>
      </p:pic>
      <p:pic>
        <p:nvPicPr>
          <p:cNvPr id="37" name="Picture 36">
            <a:extLst>
              <a:ext uri="{FF2B5EF4-FFF2-40B4-BE49-F238E27FC236}">
                <a16:creationId xmlns:a16="http://schemas.microsoft.com/office/drawing/2014/main" id="{81728681-532E-862A-741F-76B6C41F79A6}"/>
              </a:ext>
            </a:extLst>
          </p:cNvPr>
          <p:cNvPicPr>
            <a:picLocks noChangeAspect="1"/>
          </p:cNvPicPr>
          <p:nvPr/>
        </p:nvPicPr>
        <p:blipFill>
          <a:blip r:embed="rId6"/>
          <a:stretch>
            <a:fillRect/>
          </a:stretch>
        </p:blipFill>
        <p:spPr>
          <a:xfrm>
            <a:off x="14095821" y="3429000"/>
            <a:ext cx="2284488" cy="1711582"/>
          </a:xfrm>
          <a:prstGeom prst="rect">
            <a:avLst/>
          </a:prstGeom>
        </p:spPr>
      </p:pic>
      <p:sp>
        <p:nvSpPr>
          <p:cNvPr id="38" name="Arrow: Right 37">
            <a:extLst>
              <a:ext uri="{FF2B5EF4-FFF2-40B4-BE49-F238E27FC236}">
                <a16:creationId xmlns:a16="http://schemas.microsoft.com/office/drawing/2014/main" id="{7DF29002-E6F7-407D-775C-E8AB30E6D642}"/>
              </a:ext>
            </a:extLst>
          </p:cNvPr>
          <p:cNvSpPr/>
          <p:nvPr/>
        </p:nvSpPr>
        <p:spPr>
          <a:xfrm>
            <a:off x="16063172" y="4214001"/>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9" name="Arrow: Right 38">
            <a:extLst>
              <a:ext uri="{FF2B5EF4-FFF2-40B4-BE49-F238E27FC236}">
                <a16:creationId xmlns:a16="http://schemas.microsoft.com/office/drawing/2014/main" id="{C42F3DBA-25DD-A254-638D-23BBEBC6DEE8}"/>
              </a:ext>
            </a:extLst>
          </p:cNvPr>
          <p:cNvSpPr/>
          <p:nvPr/>
        </p:nvSpPr>
        <p:spPr>
          <a:xfrm>
            <a:off x="16063172" y="4211131"/>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0" name="Arrow: Right 39">
            <a:extLst>
              <a:ext uri="{FF2B5EF4-FFF2-40B4-BE49-F238E27FC236}">
                <a16:creationId xmlns:a16="http://schemas.microsoft.com/office/drawing/2014/main" id="{31935524-B7E2-726D-A54B-EA39432A1D04}"/>
              </a:ext>
            </a:extLst>
          </p:cNvPr>
          <p:cNvSpPr/>
          <p:nvPr/>
        </p:nvSpPr>
        <p:spPr>
          <a:xfrm>
            <a:off x="16063172" y="4216888"/>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42" name="TextBox 41">
            <a:extLst>
              <a:ext uri="{FF2B5EF4-FFF2-40B4-BE49-F238E27FC236}">
                <a16:creationId xmlns:a16="http://schemas.microsoft.com/office/drawing/2014/main" id="{399DC5B5-E9D4-EF1E-1BF3-C957B770C4B3}"/>
              </a:ext>
            </a:extLst>
          </p:cNvPr>
          <p:cNvSpPr txBox="1"/>
          <p:nvPr/>
        </p:nvSpPr>
        <p:spPr>
          <a:xfrm>
            <a:off x="13100228" y="1423686"/>
            <a:ext cx="11750632" cy="1589813"/>
          </a:xfrm>
          <a:prstGeom prst="rect">
            <a:avLst/>
          </a:prstGeom>
        </p:spPr>
        <p:txBody>
          <a:bodyPr vert="horz" lIns="91440" tIns="45720" rIns="91440" bIns="45720" rtlCol="0" anchor="t">
            <a:normAutofit/>
          </a:bodyPr>
          <a:lstStyle/>
          <a:p>
            <a:r>
              <a:rPr lang="en-US" sz="2000" dirty="0">
                <a:latin typeface="Arial Rounded MT Bold" panose="020F0704030504030204" pitchFamily="34" charset="0"/>
                <a:cs typeface="Aharoni" panose="02010803020104030203" pitchFamily="2" charset="-79"/>
              </a:rPr>
              <a:t>Since there is a lack of medical data, we had to collect our own data set and apply different augmentation methods to it in order to increase the dataset size.</a:t>
            </a:r>
          </a:p>
        </p:txBody>
      </p:sp>
    </p:spTree>
    <p:extLst>
      <p:ext uri="{BB962C8B-B14F-4D97-AF65-F5344CB8AC3E}">
        <p14:creationId xmlns:p14="http://schemas.microsoft.com/office/powerpoint/2010/main" val="843958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448A478-2BFF-7D27-1362-14C98AE8F2EA}"/>
              </a:ext>
            </a:extLst>
          </p:cNvPr>
          <p:cNvSpPr/>
          <p:nvPr/>
        </p:nvSpPr>
        <p:spPr>
          <a:xfrm>
            <a:off x="11160543" y="0"/>
            <a:ext cx="3450566" cy="6858000"/>
          </a:xfrm>
          <a:prstGeom prst="roundRect">
            <a:avLst>
              <a:gd name="adj" fmla="val 8244"/>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Rectangle: Rounded Corners 7">
            <a:extLst>
              <a:ext uri="{FF2B5EF4-FFF2-40B4-BE49-F238E27FC236}">
                <a16:creationId xmlns:a16="http://schemas.microsoft.com/office/drawing/2014/main" id="{674A7EB3-1A07-16A2-C88C-1DCFF7CA4DE5}"/>
              </a:ext>
            </a:extLst>
          </p:cNvPr>
          <p:cNvSpPr/>
          <p:nvPr/>
        </p:nvSpPr>
        <p:spPr>
          <a:xfrm>
            <a:off x="0" y="0"/>
            <a:ext cx="11777639" cy="6858000"/>
          </a:xfrm>
          <a:prstGeom prst="roundRect">
            <a:avLst>
              <a:gd name="adj" fmla="val 8244"/>
            </a:avLst>
          </a:prstGeom>
          <a:solidFill>
            <a:schemeClr val="bg2">
              <a:lumMod val="40000"/>
              <a:lumOff val="6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7" name="Rectangle: Rounded Corners 6">
            <a:extLst>
              <a:ext uri="{FF2B5EF4-FFF2-40B4-BE49-F238E27FC236}">
                <a16:creationId xmlns:a16="http://schemas.microsoft.com/office/drawing/2014/main" id="{51AC0251-85E4-8717-0FAA-D11F9F24F6FA}"/>
              </a:ext>
            </a:extLst>
          </p:cNvPr>
          <p:cNvSpPr/>
          <p:nvPr/>
        </p:nvSpPr>
        <p:spPr>
          <a:xfrm>
            <a:off x="-3010725" y="0"/>
            <a:ext cx="3450566" cy="6858000"/>
          </a:xfrm>
          <a:prstGeom prst="roundRect">
            <a:avLst>
              <a:gd name="adj" fmla="val 8244"/>
            </a:avLst>
          </a:prstGeom>
          <a:solidFill>
            <a:schemeClr val="bg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4" name="Rectangle: Rounded Corners 3">
            <a:extLst>
              <a:ext uri="{FF2B5EF4-FFF2-40B4-BE49-F238E27FC236}">
                <a16:creationId xmlns:a16="http://schemas.microsoft.com/office/drawing/2014/main" id="{7BBEA419-996C-1CE6-FE49-A49B0D03F206}"/>
              </a:ext>
            </a:extLst>
          </p:cNvPr>
          <p:cNvSpPr/>
          <p:nvPr/>
        </p:nvSpPr>
        <p:spPr>
          <a:xfrm>
            <a:off x="-4075601" y="0"/>
            <a:ext cx="3450566" cy="6858000"/>
          </a:xfrm>
          <a:prstGeom prst="roundRect">
            <a:avLst>
              <a:gd name="adj" fmla="val 8244"/>
            </a:avLst>
          </a:prstGeom>
          <a:solidFill>
            <a:schemeClr val="bg2">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TextBox 10">
            <a:extLst>
              <a:ext uri="{FF2B5EF4-FFF2-40B4-BE49-F238E27FC236}">
                <a16:creationId xmlns:a16="http://schemas.microsoft.com/office/drawing/2014/main" id="{2E449B51-9B57-C65F-6737-49C4A919B791}"/>
              </a:ext>
            </a:extLst>
          </p:cNvPr>
          <p:cNvSpPr txBox="1"/>
          <p:nvPr/>
        </p:nvSpPr>
        <p:spPr>
          <a:xfrm>
            <a:off x="-3763082" y="3198167"/>
            <a:ext cx="2086719"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VoxelMorph</a:t>
            </a:r>
            <a:endParaRPr lang="en-US" sz="1800" dirty="0">
              <a:latin typeface="Arial Rounded MT Bold" panose="020F0704030504030204" pitchFamily="34" charset="0"/>
              <a:cs typeface="Aharoni" panose="02010803020104030203" pitchFamily="2" charset="-79"/>
            </a:endParaRPr>
          </a:p>
        </p:txBody>
      </p:sp>
      <p:sp>
        <p:nvSpPr>
          <p:cNvPr id="13" name="TextBox 12">
            <a:extLst>
              <a:ext uri="{FF2B5EF4-FFF2-40B4-BE49-F238E27FC236}">
                <a16:creationId xmlns:a16="http://schemas.microsoft.com/office/drawing/2014/main" id="{B8DFA96E-6E2B-2CBC-663C-A05F16001F2E}"/>
              </a:ext>
            </a:extLst>
          </p:cNvPr>
          <p:cNvSpPr txBox="1"/>
          <p:nvPr/>
        </p:nvSpPr>
        <p:spPr>
          <a:xfrm>
            <a:off x="-3763082" y="3198167"/>
            <a:ext cx="1180944"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Unet</a:t>
            </a:r>
            <a:endParaRPr lang="en-US" sz="1800" dirty="0">
              <a:latin typeface="Arial Rounded MT Bold" panose="020F0704030504030204" pitchFamily="34" charset="0"/>
              <a:cs typeface="Aharoni" panose="02010803020104030203" pitchFamily="2" charset="-79"/>
            </a:endParaRPr>
          </a:p>
        </p:txBody>
      </p:sp>
      <p:sp>
        <p:nvSpPr>
          <p:cNvPr id="18" name="TextBox 17">
            <a:extLst>
              <a:ext uri="{FF2B5EF4-FFF2-40B4-BE49-F238E27FC236}">
                <a16:creationId xmlns:a16="http://schemas.microsoft.com/office/drawing/2014/main" id="{9D2D2EEE-6B3E-79B0-EEEB-8B0E8A09284F}"/>
              </a:ext>
            </a:extLst>
          </p:cNvPr>
          <p:cNvSpPr txBox="1"/>
          <p:nvPr/>
        </p:nvSpPr>
        <p:spPr>
          <a:xfrm>
            <a:off x="14304509" y="3013499"/>
            <a:ext cx="1465144" cy="830997"/>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Our Network</a:t>
            </a:r>
            <a:endParaRPr lang="en-US" sz="1800" dirty="0">
              <a:latin typeface="Arial Rounded MT Bold" panose="020F0704030504030204" pitchFamily="34" charset="0"/>
              <a:cs typeface="Aharoni" panose="02010803020104030203" pitchFamily="2" charset="-79"/>
            </a:endParaRPr>
          </a:p>
        </p:txBody>
      </p:sp>
      <p:sp>
        <p:nvSpPr>
          <p:cNvPr id="2" name="TextBox 1">
            <a:extLst>
              <a:ext uri="{FF2B5EF4-FFF2-40B4-BE49-F238E27FC236}">
                <a16:creationId xmlns:a16="http://schemas.microsoft.com/office/drawing/2014/main" id="{14EBB1B8-31CD-0052-FDE9-43CC09611ACD}"/>
              </a:ext>
            </a:extLst>
          </p:cNvPr>
          <p:cNvSpPr txBox="1"/>
          <p:nvPr/>
        </p:nvSpPr>
        <p:spPr>
          <a:xfrm>
            <a:off x="414361" y="1423686"/>
            <a:ext cx="11750632" cy="1589813"/>
          </a:xfrm>
          <a:prstGeom prst="rect">
            <a:avLst/>
          </a:prstGeom>
        </p:spPr>
        <p:txBody>
          <a:bodyPr vert="horz" lIns="91440" tIns="45720" rIns="91440" bIns="45720" rtlCol="0" anchor="t">
            <a:normAutofit/>
          </a:bodyPr>
          <a:lstStyle/>
          <a:p>
            <a:r>
              <a:rPr lang="en-US" sz="2000" dirty="0">
                <a:latin typeface="Arial Rounded MT Bold" panose="020F0704030504030204" pitchFamily="34" charset="0"/>
                <a:cs typeface="Aharoni" panose="02010803020104030203" pitchFamily="2" charset="-79"/>
              </a:rPr>
              <a:t>Since there is a lack of medical data, we had to collect our own data set and apply different augmentation methods to it in order to increase the dataset size.</a:t>
            </a:r>
          </a:p>
        </p:txBody>
      </p:sp>
      <p:sp>
        <p:nvSpPr>
          <p:cNvPr id="3" name="TextBox 2">
            <a:extLst>
              <a:ext uri="{FF2B5EF4-FFF2-40B4-BE49-F238E27FC236}">
                <a16:creationId xmlns:a16="http://schemas.microsoft.com/office/drawing/2014/main" id="{EDA61986-4B6F-2D77-B8EB-4BE5D5105398}"/>
              </a:ext>
            </a:extLst>
          </p:cNvPr>
          <p:cNvSpPr txBox="1"/>
          <p:nvPr/>
        </p:nvSpPr>
        <p:spPr>
          <a:xfrm>
            <a:off x="414361" y="663837"/>
            <a:ext cx="3798824" cy="523220"/>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Aharoni" panose="02010803020104030203" pitchFamily="2" charset="-79"/>
              </a:rPr>
              <a:t>Data </a:t>
            </a:r>
            <a:r>
              <a:rPr kumimoji="0" lang="en-US" sz="28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Aharoni" panose="02010803020104030203" pitchFamily="2" charset="-79"/>
              </a:rPr>
              <a:t>Augmentation</a:t>
            </a:r>
            <a:endParaRPr kumimoji="0" lang="en-US" sz="24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Aharoni" panose="02010803020104030203" pitchFamily="2" charset="-79"/>
            </a:endParaRPr>
          </a:p>
        </p:txBody>
      </p:sp>
      <p:pic>
        <p:nvPicPr>
          <p:cNvPr id="5" name="Picture 4">
            <a:extLst>
              <a:ext uri="{FF2B5EF4-FFF2-40B4-BE49-F238E27FC236}">
                <a16:creationId xmlns:a16="http://schemas.microsoft.com/office/drawing/2014/main" id="{E739E44E-9CB7-A749-8D7D-EEBE3C01BDDC}"/>
              </a:ext>
            </a:extLst>
          </p:cNvPr>
          <p:cNvPicPr>
            <a:picLocks noChangeAspect="1"/>
          </p:cNvPicPr>
          <p:nvPr/>
        </p:nvPicPr>
        <p:blipFill>
          <a:blip r:embed="rId2"/>
          <a:stretch>
            <a:fillRect/>
          </a:stretch>
        </p:blipFill>
        <p:spPr>
          <a:xfrm>
            <a:off x="923822" y="3428998"/>
            <a:ext cx="2283969" cy="1711584"/>
          </a:xfrm>
          <a:prstGeom prst="rect">
            <a:avLst/>
          </a:prstGeom>
        </p:spPr>
      </p:pic>
      <p:pic>
        <p:nvPicPr>
          <p:cNvPr id="6" name="Picture 5">
            <a:extLst>
              <a:ext uri="{FF2B5EF4-FFF2-40B4-BE49-F238E27FC236}">
                <a16:creationId xmlns:a16="http://schemas.microsoft.com/office/drawing/2014/main" id="{5E4DDC33-D6F9-CF56-215F-EA3124CEF9E1}"/>
              </a:ext>
            </a:extLst>
          </p:cNvPr>
          <p:cNvPicPr>
            <a:picLocks noChangeAspect="1"/>
          </p:cNvPicPr>
          <p:nvPr/>
        </p:nvPicPr>
        <p:blipFill>
          <a:blip r:embed="rId3"/>
          <a:stretch>
            <a:fillRect/>
          </a:stretch>
        </p:blipFill>
        <p:spPr>
          <a:xfrm>
            <a:off x="3604602" y="3429000"/>
            <a:ext cx="2283968" cy="1711583"/>
          </a:xfrm>
          <a:prstGeom prst="rect">
            <a:avLst/>
          </a:prstGeom>
        </p:spPr>
      </p:pic>
      <p:pic>
        <p:nvPicPr>
          <p:cNvPr id="10" name="Picture 9">
            <a:extLst>
              <a:ext uri="{FF2B5EF4-FFF2-40B4-BE49-F238E27FC236}">
                <a16:creationId xmlns:a16="http://schemas.microsoft.com/office/drawing/2014/main" id="{CD1BAB8B-80CA-0C08-BA6D-46A1DA440E50}"/>
              </a:ext>
            </a:extLst>
          </p:cNvPr>
          <p:cNvPicPr>
            <a:picLocks noChangeAspect="1"/>
          </p:cNvPicPr>
          <p:nvPr/>
        </p:nvPicPr>
        <p:blipFill>
          <a:blip r:embed="rId4"/>
          <a:stretch>
            <a:fillRect/>
          </a:stretch>
        </p:blipFill>
        <p:spPr>
          <a:xfrm>
            <a:off x="6285381" y="3429000"/>
            <a:ext cx="2283968" cy="1711582"/>
          </a:xfrm>
          <a:prstGeom prst="rect">
            <a:avLst/>
          </a:prstGeom>
        </p:spPr>
      </p:pic>
      <p:pic>
        <p:nvPicPr>
          <p:cNvPr id="12" name="Picture 11">
            <a:extLst>
              <a:ext uri="{FF2B5EF4-FFF2-40B4-BE49-F238E27FC236}">
                <a16:creationId xmlns:a16="http://schemas.microsoft.com/office/drawing/2014/main" id="{9DE37677-1A8D-5B12-BBC9-998EBA731E30}"/>
              </a:ext>
            </a:extLst>
          </p:cNvPr>
          <p:cNvPicPr>
            <a:picLocks noChangeAspect="1"/>
          </p:cNvPicPr>
          <p:nvPr/>
        </p:nvPicPr>
        <p:blipFill>
          <a:blip r:embed="rId5"/>
          <a:stretch>
            <a:fillRect/>
          </a:stretch>
        </p:blipFill>
        <p:spPr>
          <a:xfrm>
            <a:off x="8966160" y="3429000"/>
            <a:ext cx="2284488" cy="1711582"/>
          </a:xfrm>
          <a:prstGeom prst="rect">
            <a:avLst/>
          </a:prstGeom>
        </p:spPr>
      </p:pic>
      <p:sp>
        <p:nvSpPr>
          <p:cNvPr id="14" name="Arrow: Right 13">
            <a:extLst>
              <a:ext uri="{FF2B5EF4-FFF2-40B4-BE49-F238E27FC236}">
                <a16:creationId xmlns:a16="http://schemas.microsoft.com/office/drawing/2014/main" id="{1C22E762-0349-F572-D18F-3F8F3DA677D1}"/>
              </a:ext>
            </a:extLst>
          </p:cNvPr>
          <p:cNvSpPr/>
          <p:nvPr/>
        </p:nvSpPr>
        <p:spPr>
          <a:xfrm>
            <a:off x="3242295" y="4214001"/>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5" name="Arrow: Right 14">
            <a:extLst>
              <a:ext uri="{FF2B5EF4-FFF2-40B4-BE49-F238E27FC236}">
                <a16:creationId xmlns:a16="http://schemas.microsoft.com/office/drawing/2014/main" id="{D0C7E706-0B1C-BDAB-B1D1-FFCF7C2FFB5E}"/>
              </a:ext>
            </a:extLst>
          </p:cNvPr>
          <p:cNvSpPr/>
          <p:nvPr/>
        </p:nvSpPr>
        <p:spPr>
          <a:xfrm>
            <a:off x="5930861" y="4211131"/>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6" name="Arrow: Right 15">
            <a:extLst>
              <a:ext uri="{FF2B5EF4-FFF2-40B4-BE49-F238E27FC236}">
                <a16:creationId xmlns:a16="http://schemas.microsoft.com/office/drawing/2014/main" id="{1695A5F5-1420-AAF6-FBF2-0A6793B97FAB}"/>
              </a:ext>
            </a:extLst>
          </p:cNvPr>
          <p:cNvSpPr/>
          <p:nvPr/>
        </p:nvSpPr>
        <p:spPr>
          <a:xfrm>
            <a:off x="8610797" y="4216888"/>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15129258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448A478-2BFF-7D27-1362-14C98AE8F2EA}"/>
              </a:ext>
            </a:extLst>
          </p:cNvPr>
          <p:cNvSpPr/>
          <p:nvPr/>
        </p:nvSpPr>
        <p:spPr>
          <a:xfrm>
            <a:off x="8741434" y="0"/>
            <a:ext cx="3450566" cy="6858000"/>
          </a:xfrm>
          <a:prstGeom prst="roundRect">
            <a:avLst>
              <a:gd name="adj" fmla="val 8244"/>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Rectangle: Rounded Corners 7">
            <a:extLst>
              <a:ext uri="{FF2B5EF4-FFF2-40B4-BE49-F238E27FC236}">
                <a16:creationId xmlns:a16="http://schemas.microsoft.com/office/drawing/2014/main" id="{674A7EB3-1A07-16A2-C88C-1DCFF7CA4DE5}"/>
              </a:ext>
            </a:extLst>
          </p:cNvPr>
          <p:cNvSpPr/>
          <p:nvPr/>
        </p:nvSpPr>
        <p:spPr>
          <a:xfrm>
            <a:off x="5702060" y="0"/>
            <a:ext cx="3450566" cy="6858000"/>
          </a:xfrm>
          <a:prstGeom prst="roundRect">
            <a:avLst>
              <a:gd name="adj" fmla="val 8244"/>
            </a:avLst>
          </a:prstGeom>
          <a:solidFill>
            <a:schemeClr val="bg2">
              <a:lumMod val="40000"/>
              <a:lumOff val="6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7" name="Rectangle: Rounded Corners 6">
            <a:extLst>
              <a:ext uri="{FF2B5EF4-FFF2-40B4-BE49-F238E27FC236}">
                <a16:creationId xmlns:a16="http://schemas.microsoft.com/office/drawing/2014/main" id="{51AC0251-85E4-8717-0FAA-D11F9F24F6FA}"/>
              </a:ext>
            </a:extLst>
          </p:cNvPr>
          <p:cNvSpPr/>
          <p:nvPr/>
        </p:nvSpPr>
        <p:spPr>
          <a:xfrm>
            <a:off x="2746076" y="0"/>
            <a:ext cx="3450566" cy="6858000"/>
          </a:xfrm>
          <a:prstGeom prst="roundRect">
            <a:avLst>
              <a:gd name="adj" fmla="val 8244"/>
            </a:avLst>
          </a:prstGeom>
          <a:solidFill>
            <a:schemeClr val="bg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4" name="Rectangle: Rounded Corners 3">
            <a:extLst>
              <a:ext uri="{FF2B5EF4-FFF2-40B4-BE49-F238E27FC236}">
                <a16:creationId xmlns:a16="http://schemas.microsoft.com/office/drawing/2014/main" id="{7BBEA419-996C-1CE6-FE49-A49B0D03F206}"/>
              </a:ext>
            </a:extLst>
          </p:cNvPr>
          <p:cNvSpPr/>
          <p:nvPr/>
        </p:nvSpPr>
        <p:spPr>
          <a:xfrm>
            <a:off x="-293298" y="0"/>
            <a:ext cx="3450566" cy="6858000"/>
          </a:xfrm>
          <a:prstGeom prst="roundRect">
            <a:avLst>
              <a:gd name="adj" fmla="val 8244"/>
            </a:avLst>
          </a:prstGeom>
          <a:solidFill>
            <a:schemeClr val="bg2">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TextBox 10">
            <a:extLst>
              <a:ext uri="{FF2B5EF4-FFF2-40B4-BE49-F238E27FC236}">
                <a16:creationId xmlns:a16="http://schemas.microsoft.com/office/drawing/2014/main" id="{2E449B51-9B57-C65F-6737-49C4A919B791}"/>
              </a:ext>
            </a:extLst>
          </p:cNvPr>
          <p:cNvSpPr txBox="1"/>
          <p:nvPr/>
        </p:nvSpPr>
        <p:spPr>
          <a:xfrm>
            <a:off x="952655" y="3198167"/>
            <a:ext cx="2086719"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VoxelMorph</a:t>
            </a:r>
            <a:endParaRPr lang="en-US" sz="1800" dirty="0">
              <a:latin typeface="Arial Rounded MT Bold" panose="020F0704030504030204" pitchFamily="34" charset="0"/>
              <a:cs typeface="Aharoni" panose="02010803020104030203" pitchFamily="2" charset="-79"/>
            </a:endParaRPr>
          </a:p>
        </p:txBody>
      </p:sp>
      <p:sp>
        <p:nvSpPr>
          <p:cNvPr id="13" name="TextBox 12">
            <a:extLst>
              <a:ext uri="{FF2B5EF4-FFF2-40B4-BE49-F238E27FC236}">
                <a16:creationId xmlns:a16="http://schemas.microsoft.com/office/drawing/2014/main" id="{B8DFA96E-6E2B-2CBC-663C-A05F16001F2E}"/>
              </a:ext>
            </a:extLst>
          </p:cNvPr>
          <p:cNvSpPr txBox="1"/>
          <p:nvPr/>
        </p:nvSpPr>
        <p:spPr>
          <a:xfrm>
            <a:off x="5015698" y="3198167"/>
            <a:ext cx="1180944"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Unet</a:t>
            </a:r>
            <a:endParaRPr lang="en-US" sz="1800" dirty="0">
              <a:latin typeface="Arial Rounded MT Bold" panose="020F0704030504030204" pitchFamily="34" charset="0"/>
              <a:cs typeface="Aharoni" panose="02010803020104030203" pitchFamily="2" charset="-79"/>
            </a:endParaRPr>
          </a:p>
        </p:txBody>
      </p:sp>
      <p:sp>
        <p:nvSpPr>
          <p:cNvPr id="17" name="TextBox 16">
            <a:extLst>
              <a:ext uri="{FF2B5EF4-FFF2-40B4-BE49-F238E27FC236}">
                <a16:creationId xmlns:a16="http://schemas.microsoft.com/office/drawing/2014/main" id="{B057095B-28E1-27F1-4FC9-007AD64D1588}"/>
              </a:ext>
            </a:extLst>
          </p:cNvPr>
          <p:cNvSpPr txBox="1"/>
          <p:nvPr/>
        </p:nvSpPr>
        <p:spPr>
          <a:xfrm>
            <a:off x="6702142" y="3013498"/>
            <a:ext cx="2533874"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Aharoni" panose="02010803020104030203" pitchFamily="2" charset="-79"/>
              </a:rPr>
              <a:t>Data Augmentation</a:t>
            </a:r>
          </a:p>
        </p:txBody>
      </p:sp>
      <p:sp>
        <p:nvSpPr>
          <p:cNvPr id="18" name="TextBox 17">
            <a:extLst>
              <a:ext uri="{FF2B5EF4-FFF2-40B4-BE49-F238E27FC236}">
                <a16:creationId xmlns:a16="http://schemas.microsoft.com/office/drawing/2014/main" id="{9D2D2EEE-6B3E-79B0-EEEB-8B0E8A09284F}"/>
              </a:ext>
            </a:extLst>
          </p:cNvPr>
          <p:cNvSpPr txBox="1"/>
          <p:nvPr/>
        </p:nvSpPr>
        <p:spPr>
          <a:xfrm>
            <a:off x="10484862" y="3013499"/>
            <a:ext cx="1465144" cy="830997"/>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Our Network</a:t>
            </a:r>
            <a:endParaRPr lang="en-US" sz="1800" dirty="0">
              <a:latin typeface="Arial Rounded MT Bold" panose="020F0704030504030204" pitchFamily="34" charset="0"/>
              <a:cs typeface="Aharoni" panose="02010803020104030203" pitchFamily="2" charset="-79"/>
            </a:endParaRPr>
          </a:p>
        </p:txBody>
      </p:sp>
      <p:pic>
        <p:nvPicPr>
          <p:cNvPr id="15" name="Picture 14">
            <a:extLst>
              <a:ext uri="{FF2B5EF4-FFF2-40B4-BE49-F238E27FC236}">
                <a16:creationId xmlns:a16="http://schemas.microsoft.com/office/drawing/2014/main" id="{39359276-4C26-DCD0-ED01-F95E9F413943}"/>
              </a:ext>
            </a:extLst>
          </p:cNvPr>
          <p:cNvPicPr>
            <a:picLocks noChangeAspect="1"/>
          </p:cNvPicPr>
          <p:nvPr/>
        </p:nvPicPr>
        <p:blipFill>
          <a:blip r:embed="rId2"/>
          <a:stretch>
            <a:fillRect/>
          </a:stretch>
        </p:blipFill>
        <p:spPr>
          <a:xfrm>
            <a:off x="14096340" y="3428998"/>
            <a:ext cx="2283969" cy="1711584"/>
          </a:xfrm>
          <a:prstGeom prst="rect">
            <a:avLst/>
          </a:prstGeom>
        </p:spPr>
      </p:pic>
      <p:pic>
        <p:nvPicPr>
          <p:cNvPr id="16" name="Picture 15">
            <a:extLst>
              <a:ext uri="{FF2B5EF4-FFF2-40B4-BE49-F238E27FC236}">
                <a16:creationId xmlns:a16="http://schemas.microsoft.com/office/drawing/2014/main" id="{F2635BEE-4948-930E-0670-58C395B98EC0}"/>
              </a:ext>
            </a:extLst>
          </p:cNvPr>
          <p:cNvPicPr>
            <a:picLocks noChangeAspect="1"/>
          </p:cNvPicPr>
          <p:nvPr/>
        </p:nvPicPr>
        <p:blipFill>
          <a:blip r:embed="rId3"/>
          <a:stretch>
            <a:fillRect/>
          </a:stretch>
        </p:blipFill>
        <p:spPr>
          <a:xfrm>
            <a:off x="14096341" y="3429000"/>
            <a:ext cx="2283968" cy="1711583"/>
          </a:xfrm>
          <a:prstGeom prst="rect">
            <a:avLst/>
          </a:prstGeom>
        </p:spPr>
      </p:pic>
      <p:pic>
        <p:nvPicPr>
          <p:cNvPr id="19" name="Picture 18">
            <a:extLst>
              <a:ext uri="{FF2B5EF4-FFF2-40B4-BE49-F238E27FC236}">
                <a16:creationId xmlns:a16="http://schemas.microsoft.com/office/drawing/2014/main" id="{75F99DE1-01F3-41DC-0D4E-3970D09E37D3}"/>
              </a:ext>
            </a:extLst>
          </p:cNvPr>
          <p:cNvPicPr>
            <a:picLocks noChangeAspect="1"/>
          </p:cNvPicPr>
          <p:nvPr/>
        </p:nvPicPr>
        <p:blipFill>
          <a:blip r:embed="rId4"/>
          <a:stretch>
            <a:fillRect/>
          </a:stretch>
        </p:blipFill>
        <p:spPr>
          <a:xfrm>
            <a:off x="14096341" y="3429000"/>
            <a:ext cx="2283968" cy="1711582"/>
          </a:xfrm>
          <a:prstGeom prst="rect">
            <a:avLst/>
          </a:prstGeom>
        </p:spPr>
      </p:pic>
      <p:pic>
        <p:nvPicPr>
          <p:cNvPr id="20" name="Picture 19">
            <a:extLst>
              <a:ext uri="{FF2B5EF4-FFF2-40B4-BE49-F238E27FC236}">
                <a16:creationId xmlns:a16="http://schemas.microsoft.com/office/drawing/2014/main" id="{2BA96E08-BFEB-A3CA-8D1B-8B9107347F0F}"/>
              </a:ext>
            </a:extLst>
          </p:cNvPr>
          <p:cNvPicPr>
            <a:picLocks noChangeAspect="1"/>
          </p:cNvPicPr>
          <p:nvPr/>
        </p:nvPicPr>
        <p:blipFill>
          <a:blip r:embed="rId5"/>
          <a:stretch>
            <a:fillRect/>
          </a:stretch>
        </p:blipFill>
        <p:spPr>
          <a:xfrm>
            <a:off x="14095821" y="3429000"/>
            <a:ext cx="2284488" cy="1711582"/>
          </a:xfrm>
          <a:prstGeom prst="rect">
            <a:avLst/>
          </a:prstGeom>
        </p:spPr>
      </p:pic>
      <p:sp>
        <p:nvSpPr>
          <p:cNvPr id="21" name="Arrow: Right 20">
            <a:extLst>
              <a:ext uri="{FF2B5EF4-FFF2-40B4-BE49-F238E27FC236}">
                <a16:creationId xmlns:a16="http://schemas.microsoft.com/office/drawing/2014/main" id="{3837ACEA-D2EA-A759-64FB-F70824E09731}"/>
              </a:ext>
            </a:extLst>
          </p:cNvPr>
          <p:cNvSpPr/>
          <p:nvPr/>
        </p:nvSpPr>
        <p:spPr>
          <a:xfrm>
            <a:off x="16063172" y="4214001"/>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2" name="Arrow: Right 21">
            <a:extLst>
              <a:ext uri="{FF2B5EF4-FFF2-40B4-BE49-F238E27FC236}">
                <a16:creationId xmlns:a16="http://schemas.microsoft.com/office/drawing/2014/main" id="{E1938328-DF69-FF82-DB37-D5BC7D181B72}"/>
              </a:ext>
            </a:extLst>
          </p:cNvPr>
          <p:cNvSpPr/>
          <p:nvPr/>
        </p:nvSpPr>
        <p:spPr>
          <a:xfrm>
            <a:off x="16063172" y="4211131"/>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3" name="Arrow: Right 22">
            <a:extLst>
              <a:ext uri="{FF2B5EF4-FFF2-40B4-BE49-F238E27FC236}">
                <a16:creationId xmlns:a16="http://schemas.microsoft.com/office/drawing/2014/main" id="{CA6708A2-A151-924D-089B-677FCAB3B9EA}"/>
              </a:ext>
            </a:extLst>
          </p:cNvPr>
          <p:cNvSpPr/>
          <p:nvPr/>
        </p:nvSpPr>
        <p:spPr>
          <a:xfrm>
            <a:off x="16063172" y="4216888"/>
            <a:ext cx="317137" cy="219974"/>
          </a:xfrm>
          <a:prstGeom prst="rightArrow">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 name="TextBox 1">
            <a:extLst>
              <a:ext uri="{FF2B5EF4-FFF2-40B4-BE49-F238E27FC236}">
                <a16:creationId xmlns:a16="http://schemas.microsoft.com/office/drawing/2014/main" id="{CBAC17E4-CD89-A633-B30D-5F38A5DA8664}"/>
              </a:ext>
            </a:extLst>
          </p:cNvPr>
          <p:cNvSpPr txBox="1"/>
          <p:nvPr/>
        </p:nvSpPr>
        <p:spPr>
          <a:xfrm>
            <a:off x="13100228" y="1423686"/>
            <a:ext cx="11750632" cy="1589813"/>
          </a:xfrm>
          <a:prstGeom prst="rect">
            <a:avLst/>
          </a:prstGeom>
        </p:spPr>
        <p:txBody>
          <a:bodyPr vert="horz" lIns="91440" tIns="45720" rIns="91440" bIns="45720" rtlCol="0" anchor="t">
            <a:normAutofit/>
          </a:bodyPr>
          <a:lstStyle/>
          <a:p>
            <a:r>
              <a:rPr lang="en-US" sz="2000" dirty="0">
                <a:latin typeface="Arial Rounded MT Bold" panose="020F0704030504030204" pitchFamily="34" charset="0"/>
                <a:cs typeface="Aharoni" panose="02010803020104030203" pitchFamily="2" charset="-79"/>
              </a:rPr>
              <a:t>Since there is a lack of medical data, we had to collect our own data set and apply different augmentation methods to it in order to increase the dataset size.</a:t>
            </a:r>
          </a:p>
        </p:txBody>
      </p:sp>
      <p:sp>
        <p:nvSpPr>
          <p:cNvPr id="5" name="TextBox 4">
            <a:extLst>
              <a:ext uri="{FF2B5EF4-FFF2-40B4-BE49-F238E27FC236}">
                <a16:creationId xmlns:a16="http://schemas.microsoft.com/office/drawing/2014/main" id="{A1FC9CA8-756B-69AC-DC09-AEBC861B67EB}"/>
              </a:ext>
            </a:extLst>
          </p:cNvPr>
          <p:cNvSpPr txBox="1"/>
          <p:nvPr/>
        </p:nvSpPr>
        <p:spPr>
          <a:xfrm>
            <a:off x="12855877" y="1054386"/>
            <a:ext cx="11042247" cy="4524315"/>
          </a:xfrm>
          <a:prstGeom prst="rect">
            <a:avLst/>
          </a:prstGeom>
          <a:noFill/>
        </p:spPr>
        <p:txBody>
          <a:bodyPr wrap="square">
            <a:spAutoFit/>
          </a:bodyPr>
          <a:lstStyle/>
          <a:p>
            <a:pPr algn="l"/>
            <a:r>
              <a:rPr lang="en-US" sz="2400" b="0" i="0" u="none" strike="noStrike" baseline="0" dirty="0">
                <a:latin typeface="Arial Rounded MT Bold" panose="020F0704030504030204" pitchFamily="34" charset="0"/>
              </a:rPr>
              <a:t>The method we eventually decided to use is building our own neural network. The neural network we built follows the architecture of four convolution-</a:t>
            </a:r>
            <a:r>
              <a:rPr lang="en-US" sz="2400" b="0" i="0" u="none" strike="noStrike" baseline="0" dirty="0" err="1">
                <a:latin typeface="Arial Rounded MT Bold" panose="020F0704030504030204" pitchFamily="34" charset="0"/>
              </a:rPr>
              <a:t>ReLU</a:t>
            </a:r>
            <a:r>
              <a:rPr lang="en-US" sz="2400" b="0" i="0" u="none" strike="noStrike" baseline="0" dirty="0">
                <a:latin typeface="Arial Rounded MT Bold" panose="020F0704030504030204" pitchFamily="34" charset="0"/>
              </a:rPr>
              <a:t>-max pooling blocks followed by three linear-</a:t>
            </a:r>
            <a:r>
              <a:rPr lang="en-US" sz="2400" b="0" i="0" u="none" strike="noStrike" baseline="0" dirty="0" err="1">
                <a:latin typeface="Arial Rounded MT Bold" panose="020F0704030504030204" pitchFamily="34" charset="0"/>
              </a:rPr>
              <a:t>RelU</a:t>
            </a:r>
            <a:r>
              <a:rPr lang="en-US" sz="2400" b="0" i="0" u="none" strike="noStrike" baseline="0" dirty="0">
                <a:latin typeface="Arial Rounded MT Bold" panose="020F0704030504030204" pitchFamily="34" charset="0"/>
              </a:rPr>
              <a:t> blocks and a final linear layer that outputs five values representing the affine transformation parameters. We then used the parameters to find the affine transformation matrix</a:t>
            </a:r>
            <a:r>
              <a:rPr lang="en-US" sz="2400" dirty="0">
                <a:latin typeface="Arial Rounded MT Bold" panose="020F0704030504030204" pitchFamily="34" charset="0"/>
              </a:rPr>
              <a:t> </a:t>
            </a:r>
            <a:r>
              <a:rPr lang="en-US" sz="2400" b="0" i="0" u="none" strike="noStrike" baseline="0" dirty="0">
                <a:latin typeface="Arial Rounded MT Bold" panose="020F0704030504030204" pitchFamily="34" charset="0"/>
              </a:rPr>
              <a:t>and output the transformation parameters and the original input image transformed by the affine matrix. During the training process, we used both real ”back” images and ”left” images which were transformed into a lying position. We trained our network on both fake and real images as well as the transformation given by the network. Our goal is that the network will output an image that is closest to the ”back” image, which will then be used for fine-tuning later.</a:t>
            </a:r>
            <a:endParaRPr lang="he-IL" sz="2400" dirty="0">
              <a:latin typeface="Arial Rounded MT Bold" panose="020F0704030504030204" pitchFamily="34" charset="0"/>
            </a:endParaRPr>
          </a:p>
        </p:txBody>
      </p:sp>
    </p:spTree>
    <p:extLst>
      <p:ext uri="{BB962C8B-B14F-4D97-AF65-F5344CB8AC3E}">
        <p14:creationId xmlns:p14="http://schemas.microsoft.com/office/powerpoint/2010/main" val="963830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8">
            <a:extLst>
              <a:ext uri="{FF2B5EF4-FFF2-40B4-BE49-F238E27FC236}">
                <a16:creationId xmlns:a16="http://schemas.microsoft.com/office/drawing/2014/main" id="{E448A478-2BFF-7D27-1362-14C98AE8F2EA}"/>
              </a:ext>
            </a:extLst>
          </p:cNvPr>
          <p:cNvSpPr/>
          <p:nvPr/>
        </p:nvSpPr>
        <p:spPr>
          <a:xfrm>
            <a:off x="0" y="0"/>
            <a:ext cx="12192000" cy="6858000"/>
          </a:xfrm>
          <a:prstGeom prst="roundRect">
            <a:avLst>
              <a:gd name="adj" fmla="val 8244"/>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Rectangle: Rounded Corners 7">
            <a:extLst>
              <a:ext uri="{FF2B5EF4-FFF2-40B4-BE49-F238E27FC236}">
                <a16:creationId xmlns:a16="http://schemas.microsoft.com/office/drawing/2014/main" id="{674A7EB3-1A07-16A2-C88C-1DCFF7CA4DE5}"/>
              </a:ext>
            </a:extLst>
          </p:cNvPr>
          <p:cNvSpPr/>
          <p:nvPr/>
        </p:nvSpPr>
        <p:spPr>
          <a:xfrm>
            <a:off x="-2943902" y="0"/>
            <a:ext cx="3450566" cy="6858000"/>
          </a:xfrm>
          <a:prstGeom prst="roundRect">
            <a:avLst>
              <a:gd name="adj" fmla="val 8244"/>
            </a:avLst>
          </a:prstGeom>
          <a:solidFill>
            <a:schemeClr val="bg2">
              <a:lumMod val="40000"/>
              <a:lumOff val="6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7" name="Rectangle: Rounded Corners 6">
            <a:extLst>
              <a:ext uri="{FF2B5EF4-FFF2-40B4-BE49-F238E27FC236}">
                <a16:creationId xmlns:a16="http://schemas.microsoft.com/office/drawing/2014/main" id="{51AC0251-85E4-8717-0FAA-D11F9F24F6FA}"/>
              </a:ext>
            </a:extLst>
          </p:cNvPr>
          <p:cNvSpPr/>
          <p:nvPr/>
        </p:nvSpPr>
        <p:spPr>
          <a:xfrm>
            <a:off x="-3950899" y="0"/>
            <a:ext cx="3450566" cy="6858000"/>
          </a:xfrm>
          <a:prstGeom prst="roundRect">
            <a:avLst>
              <a:gd name="adj" fmla="val 8244"/>
            </a:avLst>
          </a:prstGeom>
          <a:solidFill>
            <a:schemeClr val="bg2">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4" name="Rectangle: Rounded Corners 3">
            <a:extLst>
              <a:ext uri="{FF2B5EF4-FFF2-40B4-BE49-F238E27FC236}">
                <a16:creationId xmlns:a16="http://schemas.microsoft.com/office/drawing/2014/main" id="{7BBEA419-996C-1CE6-FE49-A49B0D03F206}"/>
              </a:ext>
            </a:extLst>
          </p:cNvPr>
          <p:cNvSpPr/>
          <p:nvPr/>
        </p:nvSpPr>
        <p:spPr>
          <a:xfrm>
            <a:off x="-4217112" y="0"/>
            <a:ext cx="3450566" cy="6858000"/>
          </a:xfrm>
          <a:prstGeom prst="roundRect">
            <a:avLst>
              <a:gd name="adj" fmla="val 8244"/>
            </a:avLst>
          </a:prstGeom>
          <a:solidFill>
            <a:schemeClr val="bg2">
              <a:lumMod val="75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1" name="TextBox 10">
            <a:extLst>
              <a:ext uri="{FF2B5EF4-FFF2-40B4-BE49-F238E27FC236}">
                <a16:creationId xmlns:a16="http://schemas.microsoft.com/office/drawing/2014/main" id="{2E449B51-9B57-C65F-6737-49C4A919B791}"/>
              </a:ext>
            </a:extLst>
          </p:cNvPr>
          <p:cNvSpPr txBox="1"/>
          <p:nvPr/>
        </p:nvSpPr>
        <p:spPr>
          <a:xfrm>
            <a:off x="-3673106" y="3198167"/>
            <a:ext cx="2086719"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VoxelMorph</a:t>
            </a:r>
            <a:endParaRPr lang="en-US" sz="1800" dirty="0">
              <a:latin typeface="Arial Rounded MT Bold" panose="020F0704030504030204" pitchFamily="34" charset="0"/>
              <a:cs typeface="Aharoni" panose="02010803020104030203" pitchFamily="2" charset="-79"/>
            </a:endParaRPr>
          </a:p>
        </p:txBody>
      </p:sp>
      <p:sp>
        <p:nvSpPr>
          <p:cNvPr id="13" name="TextBox 12">
            <a:extLst>
              <a:ext uri="{FF2B5EF4-FFF2-40B4-BE49-F238E27FC236}">
                <a16:creationId xmlns:a16="http://schemas.microsoft.com/office/drawing/2014/main" id="{B8DFA96E-6E2B-2CBC-663C-A05F16001F2E}"/>
              </a:ext>
            </a:extLst>
          </p:cNvPr>
          <p:cNvSpPr txBox="1"/>
          <p:nvPr/>
        </p:nvSpPr>
        <p:spPr>
          <a:xfrm>
            <a:off x="-3673106" y="3198167"/>
            <a:ext cx="1180944" cy="461665"/>
          </a:xfrm>
          <a:prstGeom prst="rect">
            <a:avLst/>
          </a:prstGeom>
          <a:noFill/>
        </p:spPr>
        <p:txBody>
          <a:bodyPr wrap="square">
            <a:spAutoFit/>
          </a:bodyPr>
          <a:lstStyle/>
          <a:p>
            <a:r>
              <a:rPr lang="en-US" sz="2400" dirty="0" err="1">
                <a:latin typeface="Arial Rounded MT Bold" panose="020F0704030504030204" pitchFamily="34" charset="0"/>
                <a:cs typeface="Aharoni" panose="02010803020104030203" pitchFamily="2" charset="-79"/>
              </a:rPr>
              <a:t>Unet</a:t>
            </a:r>
            <a:endParaRPr lang="en-US" sz="1800" dirty="0">
              <a:latin typeface="Arial Rounded MT Bold" panose="020F0704030504030204" pitchFamily="34" charset="0"/>
              <a:cs typeface="Aharoni" panose="02010803020104030203" pitchFamily="2" charset="-79"/>
            </a:endParaRPr>
          </a:p>
        </p:txBody>
      </p:sp>
      <p:sp>
        <p:nvSpPr>
          <p:cNvPr id="17" name="TextBox 16">
            <a:extLst>
              <a:ext uri="{FF2B5EF4-FFF2-40B4-BE49-F238E27FC236}">
                <a16:creationId xmlns:a16="http://schemas.microsoft.com/office/drawing/2014/main" id="{B057095B-28E1-27F1-4FC9-007AD64D1588}"/>
              </a:ext>
            </a:extLst>
          </p:cNvPr>
          <p:cNvSpPr txBox="1"/>
          <p:nvPr/>
        </p:nvSpPr>
        <p:spPr>
          <a:xfrm>
            <a:off x="-3673106" y="3013498"/>
            <a:ext cx="2533874" cy="830997"/>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white"/>
                </a:solidFill>
                <a:effectLst/>
                <a:uLnTx/>
                <a:uFillTx/>
                <a:latin typeface="Arial Rounded MT Bold" panose="020F0704030504030204" pitchFamily="34" charset="0"/>
                <a:ea typeface="+mn-ea"/>
                <a:cs typeface="Aharoni" panose="02010803020104030203" pitchFamily="2" charset="-79"/>
              </a:rPr>
              <a:t>Data Augmentation</a:t>
            </a:r>
          </a:p>
        </p:txBody>
      </p:sp>
      <p:sp>
        <p:nvSpPr>
          <p:cNvPr id="18" name="TextBox 17">
            <a:extLst>
              <a:ext uri="{FF2B5EF4-FFF2-40B4-BE49-F238E27FC236}">
                <a16:creationId xmlns:a16="http://schemas.microsoft.com/office/drawing/2014/main" id="{9D2D2EEE-6B3E-79B0-EEEB-8B0E8A09284F}"/>
              </a:ext>
            </a:extLst>
          </p:cNvPr>
          <p:cNvSpPr txBox="1"/>
          <p:nvPr/>
        </p:nvSpPr>
        <p:spPr>
          <a:xfrm>
            <a:off x="659758" y="467068"/>
            <a:ext cx="3743555" cy="523220"/>
          </a:xfrm>
          <a:prstGeom prst="rect">
            <a:avLst/>
          </a:prstGeom>
          <a:noFill/>
        </p:spPr>
        <p:txBody>
          <a:bodyPr wrap="square">
            <a:spAutoFit/>
          </a:bodyPr>
          <a:lstStyle/>
          <a:p>
            <a:r>
              <a:rPr lang="en-US" sz="2800" dirty="0">
                <a:latin typeface="Arial Rounded MT Bold" panose="020F0704030504030204" pitchFamily="34" charset="0"/>
                <a:cs typeface="Aharoni" panose="02010803020104030203" pitchFamily="2" charset="-79"/>
              </a:rPr>
              <a:t>Our Network</a:t>
            </a:r>
          </a:p>
        </p:txBody>
      </p:sp>
      <p:sp>
        <p:nvSpPr>
          <p:cNvPr id="19" name="TextBox 18">
            <a:extLst>
              <a:ext uri="{FF2B5EF4-FFF2-40B4-BE49-F238E27FC236}">
                <a16:creationId xmlns:a16="http://schemas.microsoft.com/office/drawing/2014/main" id="{5250F446-F35F-3FD6-36E3-2CCA093344DF}"/>
              </a:ext>
            </a:extLst>
          </p:cNvPr>
          <p:cNvSpPr txBox="1"/>
          <p:nvPr/>
        </p:nvSpPr>
        <p:spPr>
          <a:xfrm>
            <a:off x="763929" y="1054386"/>
            <a:ext cx="11042247" cy="4524315"/>
          </a:xfrm>
          <a:prstGeom prst="rect">
            <a:avLst/>
          </a:prstGeom>
          <a:noFill/>
        </p:spPr>
        <p:txBody>
          <a:bodyPr wrap="square">
            <a:spAutoFit/>
          </a:bodyPr>
          <a:lstStyle/>
          <a:p>
            <a:pPr algn="l"/>
            <a:r>
              <a:rPr lang="en-US" sz="2400" b="0" i="0" u="none" strike="noStrike" baseline="0" dirty="0">
                <a:latin typeface="Arial Rounded MT Bold" panose="020F0704030504030204" pitchFamily="34" charset="0"/>
              </a:rPr>
              <a:t>The method we eventually decided to use is building our own neural network. The neural network we built follows the architecture of four convolution-</a:t>
            </a:r>
            <a:r>
              <a:rPr lang="en-US" sz="2400" b="0" i="0" u="none" strike="noStrike" baseline="0" dirty="0" err="1">
                <a:latin typeface="Arial Rounded MT Bold" panose="020F0704030504030204" pitchFamily="34" charset="0"/>
              </a:rPr>
              <a:t>ReLU</a:t>
            </a:r>
            <a:r>
              <a:rPr lang="en-US" sz="2400" b="0" i="0" u="none" strike="noStrike" baseline="0" dirty="0">
                <a:latin typeface="Arial Rounded MT Bold" panose="020F0704030504030204" pitchFamily="34" charset="0"/>
              </a:rPr>
              <a:t>-max pooling blocks followed by three linear-</a:t>
            </a:r>
            <a:r>
              <a:rPr lang="en-US" sz="2400" b="0" i="0" u="none" strike="noStrike" baseline="0" dirty="0" err="1">
                <a:latin typeface="Arial Rounded MT Bold" panose="020F0704030504030204" pitchFamily="34" charset="0"/>
              </a:rPr>
              <a:t>RelU</a:t>
            </a:r>
            <a:r>
              <a:rPr lang="en-US" sz="2400" b="0" i="0" u="none" strike="noStrike" baseline="0" dirty="0">
                <a:latin typeface="Arial Rounded MT Bold" panose="020F0704030504030204" pitchFamily="34" charset="0"/>
              </a:rPr>
              <a:t> blocks and a final linear layer that outputs five values representing the affine transformation parameters. We then used the parameters to find the affine transformation matrix</a:t>
            </a:r>
            <a:r>
              <a:rPr lang="en-US" sz="2400" dirty="0">
                <a:latin typeface="Arial Rounded MT Bold" panose="020F0704030504030204" pitchFamily="34" charset="0"/>
              </a:rPr>
              <a:t> </a:t>
            </a:r>
            <a:r>
              <a:rPr lang="en-US" sz="2400" b="0" i="0" u="none" strike="noStrike" baseline="0" dirty="0">
                <a:latin typeface="Arial Rounded MT Bold" panose="020F0704030504030204" pitchFamily="34" charset="0"/>
              </a:rPr>
              <a:t>and output the transformation parameters and the original input image transformed by the affine matrix. During the training process, we used both real ”back” images and ”left” images which were transformed into a lying position. We trained our network on both fake and real images as well as the transformation given by the network. Our goal is that the network will output an image that is closest to the ”back” image, which will then be used for fine-tuning later.</a:t>
            </a:r>
            <a:endParaRPr lang="he-IL" sz="2400" dirty="0">
              <a:latin typeface="Arial Rounded MT Bold" panose="020F0704030504030204" pitchFamily="34" charset="0"/>
            </a:endParaRPr>
          </a:p>
        </p:txBody>
      </p:sp>
      <p:sp>
        <p:nvSpPr>
          <p:cNvPr id="2" name="TextBox 1">
            <a:extLst>
              <a:ext uri="{FF2B5EF4-FFF2-40B4-BE49-F238E27FC236}">
                <a16:creationId xmlns:a16="http://schemas.microsoft.com/office/drawing/2014/main" id="{BF4F0717-2D39-E650-E2D9-440DD2EE1215}"/>
              </a:ext>
            </a:extLst>
          </p:cNvPr>
          <p:cNvSpPr txBox="1"/>
          <p:nvPr/>
        </p:nvSpPr>
        <p:spPr>
          <a:xfrm>
            <a:off x="19688232" y="285031"/>
            <a:ext cx="5569789" cy="707886"/>
          </a:xfrm>
          <a:prstGeom prst="rect">
            <a:avLst/>
          </a:prstGeom>
          <a:noFill/>
        </p:spPr>
        <p:txBody>
          <a:bodyPr wrap="square" rtlCol="1">
            <a:spAutoFit/>
          </a:bodyPr>
          <a:lstStyle/>
          <a:p>
            <a:r>
              <a:rPr lang="en-US" sz="4000" dirty="0">
                <a:latin typeface="Arial Rounded MT Bold" panose="020F0704030504030204" pitchFamily="34" charset="0"/>
                <a:cs typeface="Aharoni" panose="02010803020104030203" pitchFamily="2" charset="-79"/>
              </a:rPr>
              <a:t>Results</a:t>
            </a:r>
            <a:endParaRPr lang="he-IL" sz="4000" dirty="0">
              <a:latin typeface="Arial Rounded MT Bold" panose="020F0704030504030204" pitchFamily="34" charset="0"/>
              <a:cs typeface="Aharoni" panose="02010803020104030203" pitchFamily="2" charset="-79"/>
            </a:endParaRPr>
          </a:p>
        </p:txBody>
      </p:sp>
      <p:sp>
        <p:nvSpPr>
          <p:cNvPr id="3" name="TextBox 2">
            <a:extLst>
              <a:ext uri="{FF2B5EF4-FFF2-40B4-BE49-F238E27FC236}">
                <a16:creationId xmlns:a16="http://schemas.microsoft.com/office/drawing/2014/main" id="{7442C7D9-5D31-3DD3-E816-9398A21F5F89}"/>
              </a:ext>
            </a:extLst>
          </p:cNvPr>
          <p:cNvSpPr txBox="1"/>
          <p:nvPr/>
        </p:nvSpPr>
        <p:spPr>
          <a:xfrm>
            <a:off x="13706485" y="1018965"/>
            <a:ext cx="11551536" cy="707886"/>
          </a:xfrm>
          <a:prstGeom prst="rect">
            <a:avLst/>
          </a:prstGeom>
          <a:noFill/>
        </p:spPr>
        <p:txBody>
          <a:bodyPr wrap="square">
            <a:spAutoFit/>
          </a:bodyPr>
          <a:lstStyle/>
          <a:p>
            <a:pPr algn="l"/>
            <a:r>
              <a:rPr lang="en-US" sz="2000" dirty="0">
                <a:latin typeface="Arial Rounded MT Bold" panose="020F0704030504030204" pitchFamily="34" charset="0"/>
              </a:rPr>
              <a:t>T</a:t>
            </a:r>
            <a:r>
              <a:rPr lang="en-US" sz="2000" b="0" i="0" u="none" strike="noStrike" baseline="0" dirty="0">
                <a:latin typeface="Arial Rounded MT Bold" panose="020F0704030504030204" pitchFamily="34" charset="0"/>
              </a:rPr>
              <a:t>he most prosperous approach involved the development of a custom network tailored to the unique dataset we amassed during the course of this research.</a:t>
            </a:r>
            <a:endParaRPr lang="he-IL" sz="2000" dirty="0">
              <a:latin typeface="Arial Rounded MT Bold" panose="020F0704030504030204" pitchFamily="34" charset="0"/>
            </a:endParaRPr>
          </a:p>
        </p:txBody>
      </p:sp>
      <p:pic>
        <p:nvPicPr>
          <p:cNvPr id="5" name="Picture 4">
            <a:extLst>
              <a:ext uri="{FF2B5EF4-FFF2-40B4-BE49-F238E27FC236}">
                <a16:creationId xmlns:a16="http://schemas.microsoft.com/office/drawing/2014/main" id="{4324E70A-4775-DA79-5F0D-4566C5866221}"/>
              </a:ext>
            </a:extLst>
          </p:cNvPr>
          <p:cNvPicPr>
            <a:picLocks noChangeAspect="1"/>
          </p:cNvPicPr>
          <p:nvPr/>
        </p:nvPicPr>
        <p:blipFill>
          <a:blip r:embed="rId2"/>
          <a:stretch>
            <a:fillRect/>
          </a:stretch>
        </p:blipFill>
        <p:spPr>
          <a:xfrm>
            <a:off x="18428958" y="1890861"/>
            <a:ext cx="6829063" cy="1394749"/>
          </a:xfrm>
          <a:prstGeom prst="rect">
            <a:avLst/>
          </a:prstGeom>
        </p:spPr>
      </p:pic>
      <p:sp>
        <p:nvSpPr>
          <p:cNvPr id="6" name="TextBox 5">
            <a:extLst>
              <a:ext uri="{FF2B5EF4-FFF2-40B4-BE49-F238E27FC236}">
                <a16:creationId xmlns:a16="http://schemas.microsoft.com/office/drawing/2014/main" id="{E57EDC14-50FB-1B32-84CF-B6B1D2BB0F5A}"/>
              </a:ext>
            </a:extLst>
          </p:cNvPr>
          <p:cNvSpPr txBox="1"/>
          <p:nvPr/>
        </p:nvSpPr>
        <p:spPr>
          <a:xfrm>
            <a:off x="13750747" y="3193010"/>
            <a:ext cx="11507274" cy="3170099"/>
          </a:xfrm>
          <a:prstGeom prst="rect">
            <a:avLst/>
          </a:prstGeom>
          <a:noFill/>
        </p:spPr>
        <p:txBody>
          <a:bodyPr wrap="square">
            <a:spAutoFit/>
          </a:bodyPr>
          <a:lstStyle/>
          <a:p>
            <a:pPr algn="l"/>
            <a:r>
              <a:rPr lang="en-US" sz="2000" b="0" i="0" u="none" strike="noStrike" baseline="0" dirty="0">
                <a:latin typeface="Arial Rounded MT Bold" panose="020F0704030504030204" pitchFamily="34" charset="0"/>
              </a:rPr>
              <a:t>We compared three types of results.</a:t>
            </a:r>
          </a:p>
          <a:p>
            <a:pPr marL="342900" indent="-342900" algn="l">
              <a:buAutoNum type="arabicPeriod"/>
            </a:pPr>
            <a:r>
              <a:rPr lang="en-US" sz="2000" b="0" i="0" u="none" strike="noStrike" baseline="0" dirty="0">
                <a:latin typeface="Arial Rounded MT Bold" panose="020F0704030504030204" pitchFamily="34" charset="0"/>
              </a:rPr>
              <a:t>A fixed transformation that rotates the original image by 90 degrees.</a:t>
            </a:r>
          </a:p>
          <a:p>
            <a:pPr marL="342900" indent="-342900" algn="l">
              <a:buAutoNum type="arabicPeriod" startAt="2"/>
            </a:pPr>
            <a:r>
              <a:rPr lang="en-US" sz="2000" b="0" i="0" u="none" strike="noStrike" baseline="0" dirty="0">
                <a:latin typeface="Arial Rounded MT Bold" panose="020F0704030504030204" pitchFamily="34" charset="0"/>
              </a:rPr>
              <a:t>An image based on the original image that was transformed using the parameters learned by the network.</a:t>
            </a:r>
          </a:p>
          <a:p>
            <a:pPr marL="342900" indent="-342900" algn="l">
              <a:buAutoNum type="arabicPeriod" startAt="2"/>
            </a:pPr>
            <a:r>
              <a:rPr lang="en-US" sz="2000" b="0" i="0" u="none" strike="noStrike" baseline="0" dirty="0">
                <a:latin typeface="Arial Rounded MT Bold" panose="020F0704030504030204" pitchFamily="34" charset="0"/>
              </a:rPr>
              <a:t>The result image of the network.</a:t>
            </a:r>
          </a:p>
          <a:p>
            <a:pPr algn="l"/>
            <a:endParaRPr lang="en-US" sz="2000" b="0" i="0" u="none" strike="noStrike" baseline="0" dirty="0">
              <a:latin typeface="Arial Rounded MT Bold" panose="020F0704030504030204" pitchFamily="34" charset="0"/>
            </a:endParaRPr>
          </a:p>
          <a:p>
            <a:pPr algn="l"/>
            <a:r>
              <a:rPr lang="en-US" sz="2000" b="0" i="0" u="none" strike="noStrike" baseline="0" dirty="0">
                <a:latin typeface="Arial Rounded MT Bold" panose="020F0704030504030204" pitchFamily="34" charset="0"/>
              </a:rPr>
              <a:t>We evaluated the outcomes by utilizing the Mean Squared Error (MSE) and the Normalized</a:t>
            </a:r>
          </a:p>
          <a:p>
            <a:pPr algn="l"/>
            <a:r>
              <a:rPr lang="en-US" sz="2000" b="0" i="0" u="none" strike="noStrike" baseline="0" dirty="0">
                <a:latin typeface="Arial Rounded MT Bold" panose="020F0704030504030204" pitchFamily="34" charset="0"/>
              </a:rPr>
              <a:t>Cross-Correlation (NCC) to compare them against the original ”back” image. Through this comparison conducted on our test set, we determined that the ”net-grid sample,” as depicted in the Figure above, yielded the most favorable outcomes in terms of both criteria.</a:t>
            </a:r>
          </a:p>
        </p:txBody>
      </p:sp>
      <p:sp>
        <p:nvSpPr>
          <p:cNvPr id="12" name="TextBox 11">
            <a:extLst>
              <a:ext uri="{FF2B5EF4-FFF2-40B4-BE49-F238E27FC236}">
                <a16:creationId xmlns:a16="http://schemas.microsoft.com/office/drawing/2014/main" id="{6FAB2AF4-819C-ABA0-8BBB-25612FD6730F}"/>
              </a:ext>
            </a:extLst>
          </p:cNvPr>
          <p:cNvSpPr txBox="1"/>
          <p:nvPr/>
        </p:nvSpPr>
        <p:spPr>
          <a:xfrm>
            <a:off x="16753523" y="8996136"/>
            <a:ext cx="8504498" cy="523220"/>
          </a:xfrm>
          <a:prstGeom prst="rect">
            <a:avLst/>
          </a:prstGeom>
          <a:noFill/>
        </p:spPr>
        <p:txBody>
          <a:bodyPr wrap="square">
            <a:spAutoFit/>
          </a:bodyPr>
          <a:lstStyle/>
          <a:p>
            <a:r>
              <a:rPr lang="en-US" sz="2800" dirty="0">
                <a:latin typeface="Arial Rounded MT Bold" panose="020F0704030504030204" pitchFamily="34" charset="0"/>
                <a:cs typeface="Aharoni" panose="02010803020104030203" pitchFamily="2" charset="-79"/>
              </a:rPr>
              <a:t>Detailed Description of the Proposed Research</a:t>
            </a:r>
          </a:p>
        </p:txBody>
      </p:sp>
    </p:spTree>
    <p:extLst>
      <p:ext uri="{BB962C8B-B14F-4D97-AF65-F5344CB8AC3E}">
        <p14:creationId xmlns:p14="http://schemas.microsoft.com/office/powerpoint/2010/main" val="21587613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F66DC18-6004-5EBA-050C-5B5F629F5DBF}"/>
              </a:ext>
            </a:extLst>
          </p:cNvPr>
          <p:cNvSpPr txBox="1"/>
          <p:nvPr/>
        </p:nvSpPr>
        <p:spPr>
          <a:xfrm>
            <a:off x="643466" y="1944547"/>
            <a:ext cx="11097085" cy="4232415"/>
          </a:xfrm>
          <a:prstGeom prst="rect">
            <a:avLst/>
          </a:prstGeom>
        </p:spPr>
        <p:txBody>
          <a:bodyPr vert="horz" lIns="91440" tIns="45720" rIns="91440" bIns="45720" rtlCol="0">
            <a:normAutofit/>
          </a:bodyPr>
          <a:lstStyle/>
          <a:p>
            <a:pPr defTabSz="914400">
              <a:lnSpc>
                <a:spcPct val="90000"/>
              </a:lnSpc>
              <a:spcAft>
                <a:spcPts val="600"/>
              </a:spcAft>
            </a:pPr>
            <a:endParaRPr lang="en-US" sz="2000" dirty="0">
              <a:latin typeface="Arial Rounded MT Bold" panose="020F0704030504030204" pitchFamily="34" charset="0"/>
            </a:endParaRPr>
          </a:p>
        </p:txBody>
      </p:sp>
      <p:sp>
        <p:nvSpPr>
          <p:cNvPr id="7" name="TextBox 6">
            <a:extLst>
              <a:ext uri="{FF2B5EF4-FFF2-40B4-BE49-F238E27FC236}">
                <a16:creationId xmlns:a16="http://schemas.microsoft.com/office/drawing/2014/main" id="{F06FF14C-D341-75F0-E1C7-74763EB423CD}"/>
              </a:ext>
            </a:extLst>
          </p:cNvPr>
          <p:cNvSpPr txBox="1"/>
          <p:nvPr/>
        </p:nvSpPr>
        <p:spPr>
          <a:xfrm>
            <a:off x="643466" y="1244828"/>
            <a:ext cx="10905068" cy="1200329"/>
          </a:xfrm>
          <a:prstGeom prst="rect">
            <a:avLst/>
          </a:prstGeom>
          <a:noFill/>
        </p:spPr>
        <p:txBody>
          <a:bodyPr wrap="square" rtlCol="1">
            <a:spAutoFit/>
          </a:bodyPr>
          <a:lstStyle/>
          <a:p>
            <a:pPr algn="l" defTabSz="914400">
              <a:lnSpc>
                <a:spcPct val="90000"/>
              </a:lnSpc>
              <a:spcBef>
                <a:spcPct val="0"/>
              </a:spcBef>
              <a:spcAft>
                <a:spcPts val="600"/>
              </a:spcAft>
            </a:pPr>
            <a:r>
              <a:rPr lang="en-US" sz="2000" dirty="0">
                <a:latin typeface="Arial Rounded MT Bold" panose="020F0704030504030204" pitchFamily="34" charset="0"/>
                <a:ea typeface="+mj-ea"/>
                <a:cs typeface="+mj-cs"/>
              </a:rPr>
              <a:t>Today, surgeries are performed "blindly" as a result, a situation arises where the surgeons miss the margins of the tumor or remove too much of the breast tissue, and we come to solve this problem by giving the surgeon more precise parameters regarding the geometry of the tumor.</a:t>
            </a:r>
            <a:endParaRPr lang="he-IL" sz="2000" dirty="0">
              <a:latin typeface="Arial Rounded MT Bold" panose="020F0704030504030204" pitchFamily="34" charset="0"/>
              <a:ea typeface="+mj-ea"/>
              <a:cs typeface="+mj-cs"/>
            </a:endParaRPr>
          </a:p>
        </p:txBody>
      </p:sp>
      <p:pic>
        <p:nvPicPr>
          <p:cNvPr id="8" name="Picture 7">
            <a:extLst>
              <a:ext uri="{FF2B5EF4-FFF2-40B4-BE49-F238E27FC236}">
                <a16:creationId xmlns:a16="http://schemas.microsoft.com/office/drawing/2014/main" id="{E9A17199-DB0C-A5B2-A3D8-B1611572B55A}"/>
              </a:ext>
            </a:extLst>
          </p:cNvPr>
          <p:cNvPicPr>
            <a:picLocks noChangeAspect="1"/>
          </p:cNvPicPr>
          <p:nvPr/>
        </p:nvPicPr>
        <p:blipFill>
          <a:blip r:embed="rId3"/>
          <a:stretch>
            <a:fillRect/>
          </a:stretch>
        </p:blipFill>
        <p:spPr>
          <a:xfrm>
            <a:off x="3379414" y="2668179"/>
            <a:ext cx="7500512" cy="3810260"/>
          </a:xfrm>
          <a:prstGeom prst="rect">
            <a:avLst/>
          </a:prstGeom>
        </p:spPr>
      </p:pic>
      <p:sp>
        <p:nvSpPr>
          <p:cNvPr id="9" name="TextBox 8">
            <a:extLst>
              <a:ext uri="{FF2B5EF4-FFF2-40B4-BE49-F238E27FC236}">
                <a16:creationId xmlns:a16="http://schemas.microsoft.com/office/drawing/2014/main" id="{19491DFC-2FCA-1CC6-0BDC-D71FEA86D49B}"/>
              </a:ext>
            </a:extLst>
          </p:cNvPr>
          <p:cNvSpPr txBox="1"/>
          <p:nvPr/>
        </p:nvSpPr>
        <p:spPr>
          <a:xfrm>
            <a:off x="643466" y="471189"/>
            <a:ext cx="1507543" cy="866404"/>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400" kern="1200" dirty="0">
                <a:solidFill>
                  <a:schemeClr val="tx1"/>
                </a:solidFill>
                <a:latin typeface="Arial Rounded MT Bold" panose="020F0704030504030204" pitchFamily="34" charset="0"/>
                <a:ea typeface="+mj-ea"/>
                <a:cs typeface="+mj-cs"/>
              </a:rPr>
              <a:t>Goal</a:t>
            </a:r>
          </a:p>
        </p:txBody>
      </p:sp>
    </p:spTree>
    <p:extLst>
      <p:ext uri="{BB962C8B-B14F-4D97-AF65-F5344CB8AC3E}">
        <p14:creationId xmlns:p14="http://schemas.microsoft.com/office/powerpoint/2010/main" val="37273213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E133ACDD-062A-B18D-0FA6-4F8B4680CA6D}"/>
              </a:ext>
            </a:extLst>
          </p:cNvPr>
          <p:cNvSpPr/>
          <p:nvPr/>
        </p:nvSpPr>
        <p:spPr>
          <a:xfrm>
            <a:off x="-3481448" y="0"/>
            <a:ext cx="3450566" cy="6858000"/>
          </a:xfrm>
          <a:prstGeom prst="roundRect">
            <a:avLst>
              <a:gd name="adj" fmla="val 8244"/>
            </a:avLst>
          </a:prstGeom>
          <a:solidFill>
            <a:schemeClr val="bg2">
              <a:lumMod val="20000"/>
              <a:lumOff val="8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TextBox 7">
            <a:extLst>
              <a:ext uri="{FF2B5EF4-FFF2-40B4-BE49-F238E27FC236}">
                <a16:creationId xmlns:a16="http://schemas.microsoft.com/office/drawing/2014/main" id="{059D7C16-2E94-19A3-A48E-07B4B18C8CC4}"/>
              </a:ext>
            </a:extLst>
          </p:cNvPr>
          <p:cNvSpPr txBox="1"/>
          <p:nvPr/>
        </p:nvSpPr>
        <p:spPr>
          <a:xfrm>
            <a:off x="-11794615" y="467068"/>
            <a:ext cx="3743555" cy="523220"/>
          </a:xfrm>
          <a:prstGeom prst="rect">
            <a:avLst/>
          </a:prstGeom>
          <a:noFill/>
        </p:spPr>
        <p:txBody>
          <a:bodyPr wrap="square">
            <a:spAutoFit/>
          </a:bodyPr>
          <a:lstStyle/>
          <a:p>
            <a:r>
              <a:rPr lang="en-US" sz="2800" dirty="0">
                <a:latin typeface="Arial Rounded MT Bold" panose="020F0704030504030204" pitchFamily="34" charset="0"/>
                <a:cs typeface="Aharoni" panose="02010803020104030203" pitchFamily="2" charset="-79"/>
              </a:rPr>
              <a:t>Our Network</a:t>
            </a:r>
          </a:p>
        </p:txBody>
      </p:sp>
      <p:sp>
        <p:nvSpPr>
          <p:cNvPr id="15" name="Rectangle: Rounded Corners 14">
            <a:extLst>
              <a:ext uri="{FF2B5EF4-FFF2-40B4-BE49-F238E27FC236}">
                <a16:creationId xmlns:a16="http://schemas.microsoft.com/office/drawing/2014/main" id="{8DFC0F79-A817-68A5-EAC4-2F8386CE1852}"/>
              </a:ext>
            </a:extLst>
          </p:cNvPr>
          <p:cNvSpPr/>
          <p:nvPr/>
        </p:nvSpPr>
        <p:spPr>
          <a:xfrm>
            <a:off x="-3927748" y="0"/>
            <a:ext cx="3450566" cy="6858000"/>
          </a:xfrm>
          <a:prstGeom prst="roundRect">
            <a:avLst>
              <a:gd name="adj" fmla="val 8244"/>
            </a:avLst>
          </a:prstGeom>
          <a:solidFill>
            <a:schemeClr val="bg2">
              <a:lumMod val="40000"/>
              <a:lumOff val="6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2" name="TextBox 1">
            <a:extLst>
              <a:ext uri="{FF2B5EF4-FFF2-40B4-BE49-F238E27FC236}">
                <a16:creationId xmlns:a16="http://schemas.microsoft.com/office/drawing/2014/main" id="{874FCF68-DAF1-748D-45BB-4EB91D8BB84A}"/>
              </a:ext>
            </a:extLst>
          </p:cNvPr>
          <p:cNvSpPr txBox="1"/>
          <p:nvPr/>
        </p:nvSpPr>
        <p:spPr>
          <a:xfrm>
            <a:off x="322053" y="285031"/>
            <a:ext cx="5569789" cy="707886"/>
          </a:xfrm>
          <a:prstGeom prst="rect">
            <a:avLst/>
          </a:prstGeom>
          <a:noFill/>
        </p:spPr>
        <p:txBody>
          <a:bodyPr wrap="square" rtlCol="1">
            <a:spAutoFit/>
          </a:bodyPr>
          <a:lstStyle/>
          <a:p>
            <a:r>
              <a:rPr lang="en-US" sz="4000" dirty="0">
                <a:latin typeface="Arial Rounded MT Bold" panose="020F0704030504030204" pitchFamily="34" charset="0"/>
                <a:cs typeface="Aharoni" panose="02010803020104030203" pitchFamily="2" charset="-79"/>
              </a:rPr>
              <a:t>Results</a:t>
            </a:r>
            <a:endParaRPr lang="he-IL" sz="4000" dirty="0">
              <a:latin typeface="Arial Rounded MT Bold" panose="020F0704030504030204" pitchFamily="34" charset="0"/>
              <a:cs typeface="Aharoni" panose="02010803020104030203" pitchFamily="2" charset="-79"/>
            </a:endParaRPr>
          </a:p>
        </p:txBody>
      </p:sp>
      <p:sp>
        <p:nvSpPr>
          <p:cNvPr id="4" name="TextBox 3">
            <a:extLst>
              <a:ext uri="{FF2B5EF4-FFF2-40B4-BE49-F238E27FC236}">
                <a16:creationId xmlns:a16="http://schemas.microsoft.com/office/drawing/2014/main" id="{4E73FE26-66BA-C0BE-ED3E-37DE91E0D715}"/>
              </a:ext>
            </a:extLst>
          </p:cNvPr>
          <p:cNvSpPr txBox="1"/>
          <p:nvPr/>
        </p:nvSpPr>
        <p:spPr>
          <a:xfrm>
            <a:off x="277791" y="1018965"/>
            <a:ext cx="11551536" cy="707886"/>
          </a:xfrm>
          <a:prstGeom prst="rect">
            <a:avLst/>
          </a:prstGeom>
          <a:noFill/>
        </p:spPr>
        <p:txBody>
          <a:bodyPr wrap="square">
            <a:spAutoFit/>
          </a:bodyPr>
          <a:lstStyle/>
          <a:p>
            <a:pPr algn="l"/>
            <a:r>
              <a:rPr lang="en-US" sz="2000" dirty="0">
                <a:latin typeface="Arial Rounded MT Bold" panose="020F0704030504030204" pitchFamily="34" charset="0"/>
              </a:rPr>
              <a:t>T</a:t>
            </a:r>
            <a:r>
              <a:rPr lang="en-US" sz="2000" b="0" i="0" u="none" strike="noStrike" baseline="0" dirty="0">
                <a:latin typeface="Arial Rounded MT Bold" panose="020F0704030504030204" pitchFamily="34" charset="0"/>
              </a:rPr>
              <a:t>he most prosperous approach involved the development of a custom network tailored to the unique dataset we amassed during the course of this research.</a:t>
            </a:r>
            <a:endParaRPr lang="he-IL" sz="2000" dirty="0">
              <a:latin typeface="Arial Rounded MT Bold" panose="020F0704030504030204" pitchFamily="34" charset="0"/>
            </a:endParaRPr>
          </a:p>
        </p:txBody>
      </p:sp>
      <p:pic>
        <p:nvPicPr>
          <p:cNvPr id="6" name="Picture 5">
            <a:extLst>
              <a:ext uri="{FF2B5EF4-FFF2-40B4-BE49-F238E27FC236}">
                <a16:creationId xmlns:a16="http://schemas.microsoft.com/office/drawing/2014/main" id="{A6FB65E0-3BD8-8716-5C7E-8DAF0CE44A79}"/>
              </a:ext>
            </a:extLst>
          </p:cNvPr>
          <p:cNvPicPr>
            <a:picLocks noChangeAspect="1"/>
          </p:cNvPicPr>
          <p:nvPr/>
        </p:nvPicPr>
        <p:blipFill>
          <a:blip r:embed="rId2"/>
          <a:stretch>
            <a:fillRect/>
          </a:stretch>
        </p:blipFill>
        <p:spPr>
          <a:xfrm>
            <a:off x="5193174" y="1890861"/>
            <a:ext cx="6829063" cy="1394749"/>
          </a:xfrm>
          <a:prstGeom prst="rect">
            <a:avLst/>
          </a:prstGeom>
        </p:spPr>
      </p:pic>
      <p:sp>
        <p:nvSpPr>
          <p:cNvPr id="10" name="TextBox 9">
            <a:extLst>
              <a:ext uri="{FF2B5EF4-FFF2-40B4-BE49-F238E27FC236}">
                <a16:creationId xmlns:a16="http://schemas.microsoft.com/office/drawing/2014/main" id="{74CAD2F3-5DF1-8E61-A6B4-3AEE6A21EF72}"/>
              </a:ext>
            </a:extLst>
          </p:cNvPr>
          <p:cNvSpPr txBox="1"/>
          <p:nvPr/>
        </p:nvSpPr>
        <p:spPr>
          <a:xfrm>
            <a:off x="322053" y="3193010"/>
            <a:ext cx="11507274" cy="3170099"/>
          </a:xfrm>
          <a:prstGeom prst="rect">
            <a:avLst/>
          </a:prstGeom>
          <a:noFill/>
        </p:spPr>
        <p:txBody>
          <a:bodyPr wrap="square">
            <a:spAutoFit/>
          </a:bodyPr>
          <a:lstStyle/>
          <a:p>
            <a:pPr algn="l"/>
            <a:r>
              <a:rPr lang="en-US" sz="2000" b="0" i="0" u="none" strike="noStrike" baseline="0" dirty="0">
                <a:latin typeface="Arial Rounded MT Bold" panose="020F0704030504030204" pitchFamily="34" charset="0"/>
              </a:rPr>
              <a:t>We compared three types of results.</a:t>
            </a:r>
          </a:p>
          <a:p>
            <a:pPr marL="342900" indent="-342900" algn="l">
              <a:buAutoNum type="arabicPeriod"/>
            </a:pPr>
            <a:r>
              <a:rPr lang="en-US" sz="2000" b="0" i="0" u="none" strike="noStrike" baseline="0" dirty="0">
                <a:latin typeface="Arial Rounded MT Bold" panose="020F0704030504030204" pitchFamily="34" charset="0"/>
              </a:rPr>
              <a:t>A fixed transformation that rotates the original image by 90 degrees.</a:t>
            </a:r>
          </a:p>
          <a:p>
            <a:pPr marL="342900" indent="-342900" algn="l">
              <a:buAutoNum type="arabicPeriod" startAt="2"/>
            </a:pPr>
            <a:r>
              <a:rPr lang="en-US" sz="2000" b="0" i="0" u="none" strike="noStrike" baseline="0" dirty="0">
                <a:latin typeface="Arial Rounded MT Bold" panose="020F0704030504030204" pitchFamily="34" charset="0"/>
              </a:rPr>
              <a:t>An image based on the original image that was transformed using the parameters learned by the network.</a:t>
            </a:r>
          </a:p>
          <a:p>
            <a:pPr marL="342900" indent="-342900" algn="l">
              <a:buAutoNum type="arabicPeriod" startAt="2"/>
            </a:pPr>
            <a:r>
              <a:rPr lang="en-US" sz="2000" b="0" i="0" u="none" strike="noStrike" baseline="0" dirty="0">
                <a:latin typeface="Arial Rounded MT Bold" panose="020F0704030504030204" pitchFamily="34" charset="0"/>
              </a:rPr>
              <a:t>The result image of the network.</a:t>
            </a:r>
          </a:p>
          <a:p>
            <a:pPr algn="l"/>
            <a:endParaRPr lang="en-US" sz="2000" b="0" i="0" u="none" strike="noStrike" baseline="0" dirty="0">
              <a:latin typeface="Arial Rounded MT Bold" panose="020F0704030504030204" pitchFamily="34" charset="0"/>
            </a:endParaRPr>
          </a:p>
          <a:p>
            <a:pPr algn="l"/>
            <a:r>
              <a:rPr lang="en-US" sz="2000" b="0" i="0" u="none" strike="noStrike" baseline="0" dirty="0">
                <a:latin typeface="Arial Rounded MT Bold" panose="020F0704030504030204" pitchFamily="34" charset="0"/>
              </a:rPr>
              <a:t>We evaluated the outcomes by utilizing the Mean Squared Error (MSE) and the Normalized</a:t>
            </a:r>
          </a:p>
          <a:p>
            <a:pPr algn="l"/>
            <a:r>
              <a:rPr lang="en-US" sz="2000" b="0" i="0" u="none" strike="noStrike" baseline="0" dirty="0">
                <a:latin typeface="Arial Rounded MT Bold" panose="020F0704030504030204" pitchFamily="34" charset="0"/>
              </a:rPr>
              <a:t>Cross-Correlation (NCC) to compare them against the original ”back” image. Through this comparison conducted on our test set, we determined that the ”net-grid sample,” as depicted in the Figure above, yielded the most favorable outcomes in terms of both criteria.</a:t>
            </a:r>
          </a:p>
        </p:txBody>
      </p:sp>
      <p:sp>
        <p:nvSpPr>
          <p:cNvPr id="16" name="TextBox 15">
            <a:extLst>
              <a:ext uri="{FF2B5EF4-FFF2-40B4-BE49-F238E27FC236}">
                <a16:creationId xmlns:a16="http://schemas.microsoft.com/office/drawing/2014/main" id="{2D0CEB73-A60D-1ECE-C73D-DE0DAF08B1B2}"/>
              </a:ext>
            </a:extLst>
          </p:cNvPr>
          <p:cNvSpPr txBox="1"/>
          <p:nvPr/>
        </p:nvSpPr>
        <p:spPr>
          <a:xfrm>
            <a:off x="292261" y="7211032"/>
            <a:ext cx="11537066" cy="2308324"/>
          </a:xfrm>
          <a:prstGeom prst="rect">
            <a:avLst/>
          </a:prstGeom>
          <a:noFill/>
        </p:spPr>
        <p:txBody>
          <a:bodyPr wrap="square">
            <a:spAutoFit/>
          </a:bodyPr>
          <a:lstStyle/>
          <a:p>
            <a:r>
              <a:rPr lang="en-US" sz="2400" dirty="0">
                <a:latin typeface="Arial Rounded MT Bold" panose="020F0704030504030204" pitchFamily="34" charset="0"/>
                <a:cs typeface="Aharoni" panose="02010803020104030203" pitchFamily="2" charset="-79"/>
              </a:rPr>
              <a:t>Our approach involves a multiscale coarse-to-fine image registration. The first stage is a Coarse – Posture to Posture (P2P) registration, which addresses the significant patient's MRI-Mammogram postures variability. The second stage is a Fine – Lesion to Lesion (L2L) registration, which allows for more accurate and local non-rigid lesion registration, fine-tuning the coarse one.</a:t>
            </a:r>
          </a:p>
        </p:txBody>
      </p:sp>
      <p:sp>
        <p:nvSpPr>
          <p:cNvPr id="17" name="TextBox 16">
            <a:extLst>
              <a:ext uri="{FF2B5EF4-FFF2-40B4-BE49-F238E27FC236}">
                <a16:creationId xmlns:a16="http://schemas.microsoft.com/office/drawing/2014/main" id="{DA72F5D1-874D-E333-525C-60D9E47BFE2F}"/>
              </a:ext>
            </a:extLst>
          </p:cNvPr>
          <p:cNvSpPr txBox="1"/>
          <p:nvPr/>
        </p:nvSpPr>
        <p:spPr>
          <a:xfrm>
            <a:off x="292261" y="8996136"/>
            <a:ext cx="8504498" cy="523220"/>
          </a:xfrm>
          <a:prstGeom prst="rect">
            <a:avLst/>
          </a:prstGeom>
          <a:noFill/>
        </p:spPr>
        <p:txBody>
          <a:bodyPr wrap="square">
            <a:spAutoFit/>
          </a:bodyPr>
          <a:lstStyle/>
          <a:p>
            <a:r>
              <a:rPr lang="en-US" sz="2800" dirty="0">
                <a:latin typeface="Arial Rounded MT Bold" panose="020F0704030504030204" pitchFamily="34" charset="0"/>
                <a:cs typeface="Aharoni" panose="02010803020104030203" pitchFamily="2" charset="-79"/>
              </a:rPr>
              <a:t>Detailed Description of the Proposed Research</a:t>
            </a:r>
          </a:p>
        </p:txBody>
      </p:sp>
      <p:sp>
        <p:nvSpPr>
          <p:cNvPr id="18" name="TextBox 17">
            <a:extLst>
              <a:ext uri="{FF2B5EF4-FFF2-40B4-BE49-F238E27FC236}">
                <a16:creationId xmlns:a16="http://schemas.microsoft.com/office/drawing/2014/main" id="{338FF265-6D4E-2B9D-6994-C85EF1EF986E}"/>
              </a:ext>
            </a:extLst>
          </p:cNvPr>
          <p:cNvSpPr txBox="1"/>
          <p:nvPr/>
        </p:nvSpPr>
        <p:spPr>
          <a:xfrm>
            <a:off x="-12692799" y="1054386"/>
            <a:ext cx="11042247" cy="4524315"/>
          </a:xfrm>
          <a:prstGeom prst="rect">
            <a:avLst/>
          </a:prstGeom>
          <a:noFill/>
        </p:spPr>
        <p:txBody>
          <a:bodyPr wrap="square">
            <a:spAutoFit/>
          </a:bodyPr>
          <a:lstStyle/>
          <a:p>
            <a:pPr algn="l"/>
            <a:r>
              <a:rPr lang="en-US" sz="2400" b="0" i="0" u="none" strike="noStrike" baseline="0" dirty="0">
                <a:latin typeface="Arial Rounded MT Bold" panose="020F0704030504030204" pitchFamily="34" charset="0"/>
              </a:rPr>
              <a:t>The method we eventually decided to use is building our own neural network. The neural network we built follows the architecture of four convolution-</a:t>
            </a:r>
            <a:r>
              <a:rPr lang="en-US" sz="2400" b="0" i="0" u="none" strike="noStrike" baseline="0" dirty="0" err="1">
                <a:latin typeface="Arial Rounded MT Bold" panose="020F0704030504030204" pitchFamily="34" charset="0"/>
              </a:rPr>
              <a:t>ReLU</a:t>
            </a:r>
            <a:r>
              <a:rPr lang="en-US" sz="2400" b="0" i="0" u="none" strike="noStrike" baseline="0" dirty="0">
                <a:latin typeface="Arial Rounded MT Bold" panose="020F0704030504030204" pitchFamily="34" charset="0"/>
              </a:rPr>
              <a:t>-max pooling blocks followed by three linear-</a:t>
            </a:r>
            <a:r>
              <a:rPr lang="en-US" sz="2400" b="0" i="0" u="none" strike="noStrike" baseline="0" dirty="0" err="1">
                <a:latin typeface="Arial Rounded MT Bold" panose="020F0704030504030204" pitchFamily="34" charset="0"/>
              </a:rPr>
              <a:t>RelU</a:t>
            </a:r>
            <a:r>
              <a:rPr lang="en-US" sz="2400" b="0" i="0" u="none" strike="noStrike" baseline="0" dirty="0">
                <a:latin typeface="Arial Rounded MT Bold" panose="020F0704030504030204" pitchFamily="34" charset="0"/>
              </a:rPr>
              <a:t> blocks and a final linear layer that outputs five values representing the affine transformation parameters. We then used the parameters to find the affine transformation matrix</a:t>
            </a:r>
            <a:r>
              <a:rPr lang="en-US" sz="2400" dirty="0">
                <a:latin typeface="Arial Rounded MT Bold" panose="020F0704030504030204" pitchFamily="34" charset="0"/>
              </a:rPr>
              <a:t> </a:t>
            </a:r>
            <a:r>
              <a:rPr lang="en-US" sz="2400" b="0" i="0" u="none" strike="noStrike" baseline="0" dirty="0">
                <a:latin typeface="Arial Rounded MT Bold" panose="020F0704030504030204" pitchFamily="34" charset="0"/>
              </a:rPr>
              <a:t>and output the transformation parameters and the original input image transformed by the affine matrix. During the training process, we used both real ”back” images and ”left” images which were transformed into a lying position. We trained our network on both fake and real images as well as the transformation given by the network. Our goal is that the network will output an image that is closest to the ”back” image, which will then be used for fine-tuning later.</a:t>
            </a:r>
            <a:endParaRPr lang="he-IL" sz="2400" dirty="0">
              <a:latin typeface="Arial Rounded MT Bold" panose="020F0704030504030204" pitchFamily="34" charset="0"/>
            </a:endParaRPr>
          </a:p>
        </p:txBody>
      </p:sp>
    </p:spTree>
    <p:extLst>
      <p:ext uri="{BB962C8B-B14F-4D97-AF65-F5344CB8AC3E}">
        <p14:creationId xmlns:p14="http://schemas.microsoft.com/office/powerpoint/2010/main" val="87338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593C20E-F52B-945F-0BA3-54BE29B60211}"/>
              </a:ext>
            </a:extLst>
          </p:cNvPr>
          <p:cNvSpPr txBox="1"/>
          <p:nvPr/>
        </p:nvSpPr>
        <p:spPr>
          <a:xfrm>
            <a:off x="3276545" y="2767280"/>
            <a:ext cx="5638909" cy="1323439"/>
          </a:xfrm>
          <a:prstGeom prst="rect">
            <a:avLst/>
          </a:prstGeom>
          <a:noFill/>
        </p:spPr>
        <p:txBody>
          <a:bodyPr wrap="square" rtlCol="1">
            <a:spAutoFit/>
          </a:bodyPr>
          <a:lstStyle/>
          <a:p>
            <a:r>
              <a:rPr lang="en-US" sz="8000" dirty="0">
                <a:latin typeface="Arial Rounded MT Bold" panose="020F0704030504030204" pitchFamily="34" charset="0"/>
                <a:cs typeface="Aharoni" panose="02010803020104030203" pitchFamily="2" charset="-79"/>
              </a:rPr>
              <a:t>Thank You!</a:t>
            </a:r>
            <a:endParaRPr lang="he-IL" sz="8000" dirty="0">
              <a:latin typeface="Arial Rounded MT Bold" panose="020F0704030504030204" pitchFamily="34" charset="0"/>
              <a:cs typeface="Aharoni" panose="02010803020104030203" pitchFamily="2" charset="-79"/>
            </a:endParaRPr>
          </a:p>
        </p:txBody>
      </p:sp>
    </p:spTree>
    <p:extLst>
      <p:ext uri="{BB962C8B-B14F-4D97-AF65-F5344CB8AC3E}">
        <p14:creationId xmlns:p14="http://schemas.microsoft.com/office/powerpoint/2010/main" val="19417363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person standing in a blue shirt&#10;&#10;Description automatically generated">
            <a:extLst>
              <a:ext uri="{FF2B5EF4-FFF2-40B4-BE49-F238E27FC236}">
                <a16:creationId xmlns:a16="http://schemas.microsoft.com/office/drawing/2014/main" id="{452D57C8-1FC5-E3CC-9699-78995FC8E1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4808241" y="3233945"/>
            <a:ext cx="2910467" cy="3884669"/>
          </a:xfrm>
          <a:prstGeom prst="rect">
            <a:avLst/>
          </a:prstGeom>
        </p:spPr>
      </p:pic>
      <p:pic>
        <p:nvPicPr>
          <p:cNvPr id="9" name="Picture 8" descr="A person lying on his back&#10;&#10;Description automatically generated">
            <a:extLst>
              <a:ext uri="{FF2B5EF4-FFF2-40B4-BE49-F238E27FC236}">
                <a16:creationId xmlns:a16="http://schemas.microsoft.com/office/drawing/2014/main" id="{D804A495-2630-6AA1-EA7B-1ABE358C721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71578" y="3412703"/>
            <a:ext cx="3386460" cy="2537199"/>
          </a:xfrm>
          <a:prstGeom prst="rect">
            <a:avLst/>
          </a:prstGeom>
        </p:spPr>
      </p:pic>
      <p:pic>
        <p:nvPicPr>
          <p:cNvPr id="7" name="Picture 6" descr="A person standing in a blue shirt&#10;&#10;Description automatically generated">
            <a:extLst>
              <a:ext uri="{FF2B5EF4-FFF2-40B4-BE49-F238E27FC236}">
                <a16:creationId xmlns:a16="http://schemas.microsoft.com/office/drawing/2014/main" id="{7CE8FD68-F0CE-A4A4-DC46-1195E19EE7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0947" y="2260246"/>
            <a:ext cx="2910467" cy="3884669"/>
          </a:xfrm>
          <a:prstGeom prst="rect">
            <a:avLst/>
          </a:prstGeom>
        </p:spPr>
      </p:pic>
      <p:sp>
        <p:nvSpPr>
          <p:cNvPr id="5" name="TextBox 4">
            <a:extLst>
              <a:ext uri="{FF2B5EF4-FFF2-40B4-BE49-F238E27FC236}">
                <a16:creationId xmlns:a16="http://schemas.microsoft.com/office/drawing/2014/main" id="{509912B0-7B67-42DE-865B-CE022721820D}"/>
              </a:ext>
            </a:extLst>
          </p:cNvPr>
          <p:cNvSpPr txBox="1"/>
          <p:nvPr/>
        </p:nvSpPr>
        <p:spPr>
          <a:xfrm>
            <a:off x="643466" y="1539518"/>
            <a:ext cx="10905068" cy="1200329"/>
          </a:xfrm>
          <a:prstGeom prst="rect">
            <a:avLst/>
          </a:prstGeom>
          <a:noFill/>
        </p:spPr>
        <p:txBody>
          <a:bodyPr wrap="square" rtlCol="1">
            <a:spAutoFit/>
          </a:bodyPr>
          <a:lstStyle/>
          <a:p>
            <a:pPr algn="l" defTabSz="914400">
              <a:lnSpc>
                <a:spcPct val="90000"/>
              </a:lnSpc>
              <a:spcBef>
                <a:spcPct val="0"/>
              </a:spcBef>
              <a:spcAft>
                <a:spcPts val="600"/>
              </a:spcAft>
            </a:pPr>
            <a:r>
              <a:rPr lang="en-US" sz="2000" dirty="0">
                <a:latin typeface="Arial Rounded MT Bold" panose="020F0704030504030204" pitchFamily="34" charset="0"/>
                <a:ea typeface="+mj-ea"/>
                <a:cs typeface="+mj-cs"/>
              </a:rPr>
              <a:t>The significant innovation we made in the project is the addition of a dimension to the error calculation of our model. The training is done on the transformation we are trying to do and on the "target" images, which in our case are the final position - lying on the back.</a:t>
            </a:r>
            <a:endParaRPr lang="he-IL" sz="2000" dirty="0">
              <a:latin typeface="Arial Rounded MT Bold" panose="020F0704030504030204" pitchFamily="34" charset="0"/>
              <a:ea typeface="+mj-ea"/>
              <a:cs typeface="+mj-cs"/>
            </a:endParaRPr>
          </a:p>
        </p:txBody>
      </p:sp>
      <p:sp>
        <p:nvSpPr>
          <p:cNvPr id="12" name="TextBox 11">
            <a:extLst>
              <a:ext uri="{FF2B5EF4-FFF2-40B4-BE49-F238E27FC236}">
                <a16:creationId xmlns:a16="http://schemas.microsoft.com/office/drawing/2014/main" id="{1A72CC28-DC1D-8A66-75FD-C63905DA484E}"/>
              </a:ext>
            </a:extLst>
          </p:cNvPr>
          <p:cNvSpPr txBox="1"/>
          <p:nvPr/>
        </p:nvSpPr>
        <p:spPr>
          <a:xfrm>
            <a:off x="3751629" y="3721046"/>
            <a:ext cx="3642938" cy="646331"/>
          </a:xfrm>
          <a:prstGeom prst="rect">
            <a:avLst/>
          </a:prstGeom>
          <a:noFill/>
        </p:spPr>
        <p:txBody>
          <a:bodyPr wrap="square" rtlCol="1">
            <a:spAutoFit/>
          </a:bodyPr>
          <a:lstStyle/>
          <a:p>
            <a:pPr algn="ctr" defTabSz="914400">
              <a:lnSpc>
                <a:spcPct val="90000"/>
              </a:lnSpc>
              <a:spcBef>
                <a:spcPct val="0"/>
              </a:spcBef>
              <a:spcAft>
                <a:spcPts val="600"/>
              </a:spcAft>
            </a:pPr>
            <a:r>
              <a:rPr lang="he-IL" sz="2000" dirty="0">
                <a:latin typeface="Arial Rounded MT Bold" panose="020F0704030504030204" pitchFamily="34" charset="0"/>
                <a:ea typeface="+mj-ea"/>
                <a:cs typeface="+mj-cs"/>
              </a:rPr>
              <a:t> </a:t>
            </a:r>
            <a:r>
              <a:rPr lang="en-US" sz="2000" dirty="0">
                <a:latin typeface="Arial Rounded MT Bold" panose="020F0704030504030204" pitchFamily="34" charset="0"/>
                <a:ea typeface="+mj-ea"/>
                <a:cs typeface="+mj-cs"/>
              </a:rPr>
              <a:t>Artificial transformation of 90 degrees</a:t>
            </a:r>
            <a:endParaRPr lang="he-IL" sz="2000" dirty="0">
              <a:latin typeface="Arial Rounded MT Bold" panose="020F0704030504030204" pitchFamily="34" charset="0"/>
              <a:ea typeface="+mj-ea"/>
              <a:cs typeface="+mj-cs"/>
            </a:endParaRPr>
          </a:p>
        </p:txBody>
      </p:sp>
      <p:sp>
        <p:nvSpPr>
          <p:cNvPr id="13" name="TextBox 12">
            <a:extLst>
              <a:ext uri="{FF2B5EF4-FFF2-40B4-BE49-F238E27FC236}">
                <a16:creationId xmlns:a16="http://schemas.microsoft.com/office/drawing/2014/main" id="{4C868C45-7EA8-0F9F-114F-26036B609CC8}"/>
              </a:ext>
            </a:extLst>
          </p:cNvPr>
          <p:cNvSpPr txBox="1"/>
          <p:nvPr/>
        </p:nvSpPr>
        <p:spPr>
          <a:xfrm>
            <a:off x="8775320" y="3721046"/>
            <a:ext cx="1978975" cy="369332"/>
          </a:xfrm>
          <a:prstGeom prst="rect">
            <a:avLst/>
          </a:prstGeom>
          <a:noFill/>
        </p:spPr>
        <p:txBody>
          <a:bodyPr wrap="square" rtlCol="1">
            <a:spAutoFit/>
          </a:bodyPr>
          <a:lstStyle/>
          <a:p>
            <a:pPr algn="l" defTabSz="914400">
              <a:lnSpc>
                <a:spcPct val="90000"/>
              </a:lnSpc>
              <a:spcBef>
                <a:spcPct val="0"/>
              </a:spcBef>
              <a:spcAft>
                <a:spcPts val="600"/>
              </a:spcAft>
            </a:pPr>
            <a:r>
              <a:rPr lang="en-US" sz="2000" dirty="0">
                <a:latin typeface="Arial Rounded MT Bold" panose="020F0704030504030204" pitchFamily="34" charset="0"/>
                <a:ea typeface="+mj-ea"/>
                <a:cs typeface="+mj-cs"/>
              </a:rPr>
              <a:t>Target image</a:t>
            </a:r>
            <a:endParaRPr lang="he-IL" sz="2000" dirty="0">
              <a:latin typeface="Arial Rounded MT Bold" panose="020F0704030504030204" pitchFamily="34" charset="0"/>
              <a:ea typeface="+mj-ea"/>
              <a:cs typeface="+mj-cs"/>
            </a:endParaRPr>
          </a:p>
        </p:txBody>
      </p:sp>
      <p:sp>
        <p:nvSpPr>
          <p:cNvPr id="14" name="TextBox 13">
            <a:extLst>
              <a:ext uri="{FF2B5EF4-FFF2-40B4-BE49-F238E27FC236}">
                <a16:creationId xmlns:a16="http://schemas.microsoft.com/office/drawing/2014/main" id="{8CB7B5BA-4D9B-7E52-625B-347B91DF7ED6}"/>
              </a:ext>
            </a:extLst>
          </p:cNvPr>
          <p:cNvSpPr txBox="1"/>
          <p:nvPr/>
        </p:nvSpPr>
        <p:spPr>
          <a:xfrm>
            <a:off x="1319394" y="3042844"/>
            <a:ext cx="2033571" cy="369332"/>
          </a:xfrm>
          <a:prstGeom prst="rect">
            <a:avLst/>
          </a:prstGeom>
          <a:noFill/>
        </p:spPr>
        <p:txBody>
          <a:bodyPr wrap="square" rtlCol="1">
            <a:spAutoFit/>
          </a:bodyPr>
          <a:lstStyle/>
          <a:p>
            <a:pPr algn="l" defTabSz="914400">
              <a:lnSpc>
                <a:spcPct val="90000"/>
              </a:lnSpc>
              <a:spcBef>
                <a:spcPct val="0"/>
              </a:spcBef>
              <a:spcAft>
                <a:spcPts val="600"/>
              </a:spcAft>
            </a:pPr>
            <a:r>
              <a:rPr lang="en-US" sz="2000" dirty="0">
                <a:latin typeface="Arial Rounded MT Bold" panose="020F0704030504030204" pitchFamily="34" charset="0"/>
                <a:ea typeface="+mj-ea"/>
                <a:cs typeface="+mj-cs"/>
              </a:rPr>
              <a:t>Original image</a:t>
            </a:r>
            <a:endParaRPr lang="he-IL" sz="2000" dirty="0">
              <a:latin typeface="Arial Rounded MT Bold" panose="020F0704030504030204" pitchFamily="34" charset="0"/>
              <a:ea typeface="+mj-ea"/>
              <a:cs typeface="+mj-cs"/>
            </a:endParaRPr>
          </a:p>
        </p:txBody>
      </p:sp>
      <p:sp>
        <p:nvSpPr>
          <p:cNvPr id="15" name="TextBox 14">
            <a:extLst>
              <a:ext uri="{FF2B5EF4-FFF2-40B4-BE49-F238E27FC236}">
                <a16:creationId xmlns:a16="http://schemas.microsoft.com/office/drawing/2014/main" id="{91D549F1-C314-2C7A-1C05-F816ADB11FBF}"/>
              </a:ext>
            </a:extLst>
          </p:cNvPr>
          <p:cNvSpPr txBox="1"/>
          <p:nvPr/>
        </p:nvSpPr>
        <p:spPr>
          <a:xfrm>
            <a:off x="643466" y="471189"/>
            <a:ext cx="8251486" cy="866404"/>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400" dirty="0">
                <a:latin typeface="Arial Rounded MT Bold" panose="020F0704030504030204" pitchFamily="34" charset="0"/>
                <a:ea typeface="+mj-ea"/>
                <a:cs typeface="+mj-cs"/>
              </a:rPr>
              <a:t>What is New in Our Project?</a:t>
            </a:r>
            <a:endParaRPr lang="en-US" sz="4400" kern="1200" dirty="0">
              <a:solidFill>
                <a:schemeClr val="tx1"/>
              </a:solidFill>
              <a:latin typeface="Arial Rounded MT Bold" panose="020F0704030504030204" pitchFamily="34" charset="0"/>
              <a:ea typeface="+mj-ea"/>
              <a:cs typeface="+mj-cs"/>
            </a:endParaRPr>
          </a:p>
        </p:txBody>
      </p:sp>
      <p:sp>
        <p:nvSpPr>
          <p:cNvPr id="2" name="Rectangle 1">
            <a:extLst>
              <a:ext uri="{FF2B5EF4-FFF2-40B4-BE49-F238E27FC236}">
                <a16:creationId xmlns:a16="http://schemas.microsoft.com/office/drawing/2014/main" id="{96607D53-E621-A167-3E3E-72B32FB0125E}"/>
              </a:ext>
            </a:extLst>
          </p:cNvPr>
          <p:cNvSpPr/>
          <p:nvPr/>
        </p:nvSpPr>
        <p:spPr>
          <a:xfrm>
            <a:off x="1635760" y="5191760"/>
            <a:ext cx="360680" cy="4673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Rectangle 2">
            <a:extLst>
              <a:ext uri="{FF2B5EF4-FFF2-40B4-BE49-F238E27FC236}">
                <a16:creationId xmlns:a16="http://schemas.microsoft.com/office/drawing/2014/main" id="{9CF215CC-1E54-7FE7-962F-87CEA357E49A}"/>
              </a:ext>
            </a:extLst>
          </p:cNvPr>
          <p:cNvSpPr/>
          <p:nvPr/>
        </p:nvSpPr>
        <p:spPr>
          <a:xfrm>
            <a:off x="4973320" y="4348480"/>
            <a:ext cx="360680" cy="46736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380261293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D1565F-F94F-9859-E1F5-9065DE08C3F5}"/>
              </a:ext>
            </a:extLst>
          </p:cNvPr>
          <p:cNvSpPr txBox="1"/>
          <p:nvPr/>
        </p:nvSpPr>
        <p:spPr>
          <a:xfrm>
            <a:off x="322053" y="-1011333"/>
            <a:ext cx="3571875" cy="707886"/>
          </a:xfrm>
          <a:prstGeom prst="rect">
            <a:avLst/>
          </a:prstGeom>
          <a:noFill/>
        </p:spPr>
        <p:txBody>
          <a:bodyPr wrap="square" rtlCol="1">
            <a:spAutoFit/>
          </a:bodyPr>
          <a:lstStyle/>
          <a:p>
            <a:r>
              <a:rPr lang="en-US" sz="4000" dirty="0">
                <a:latin typeface="Arial Rounded MT Bold" panose="020F0704030504030204" pitchFamily="34" charset="0"/>
                <a:cs typeface="Aharoni" panose="02010803020104030203" pitchFamily="2" charset="-79"/>
              </a:rPr>
              <a:t>Introduction</a:t>
            </a:r>
            <a:endParaRPr lang="he-IL" sz="4000" dirty="0">
              <a:latin typeface="Arial Rounded MT Bold" panose="020F0704030504030204" pitchFamily="34" charset="0"/>
              <a:cs typeface="Aharoni" panose="02010803020104030203" pitchFamily="2" charset="-79"/>
            </a:endParaRPr>
          </a:p>
        </p:txBody>
      </p:sp>
      <p:pic>
        <p:nvPicPr>
          <p:cNvPr id="7" name="Picture 6">
            <a:extLst>
              <a:ext uri="{FF2B5EF4-FFF2-40B4-BE49-F238E27FC236}">
                <a16:creationId xmlns:a16="http://schemas.microsoft.com/office/drawing/2014/main" id="{F79A243B-9E05-9856-0019-2DA5FAC0E2A0}"/>
              </a:ext>
            </a:extLst>
          </p:cNvPr>
          <p:cNvPicPr>
            <a:picLocks noChangeAspect="1"/>
          </p:cNvPicPr>
          <p:nvPr/>
        </p:nvPicPr>
        <p:blipFill>
          <a:blip r:embed="rId3"/>
          <a:stretch>
            <a:fillRect/>
          </a:stretch>
        </p:blipFill>
        <p:spPr>
          <a:xfrm>
            <a:off x="643466" y="2777840"/>
            <a:ext cx="11290852" cy="2306013"/>
          </a:xfrm>
          <a:prstGeom prst="rect">
            <a:avLst/>
          </a:prstGeom>
        </p:spPr>
      </p:pic>
      <p:sp>
        <p:nvSpPr>
          <p:cNvPr id="14" name="TextBox 13">
            <a:extLst>
              <a:ext uri="{FF2B5EF4-FFF2-40B4-BE49-F238E27FC236}">
                <a16:creationId xmlns:a16="http://schemas.microsoft.com/office/drawing/2014/main" id="{0CC9F1EB-FCC6-212C-5900-77BCF3CB84B7}"/>
              </a:ext>
            </a:extLst>
          </p:cNvPr>
          <p:cNvSpPr txBox="1"/>
          <p:nvPr/>
        </p:nvSpPr>
        <p:spPr>
          <a:xfrm>
            <a:off x="643466" y="1605778"/>
            <a:ext cx="10905068" cy="646331"/>
          </a:xfrm>
          <a:prstGeom prst="rect">
            <a:avLst/>
          </a:prstGeom>
          <a:noFill/>
        </p:spPr>
        <p:txBody>
          <a:bodyPr wrap="square" rtlCol="1">
            <a:spAutoFit/>
          </a:bodyPr>
          <a:lstStyle/>
          <a:p>
            <a:pPr algn="l" defTabSz="914400">
              <a:lnSpc>
                <a:spcPct val="90000"/>
              </a:lnSpc>
              <a:spcBef>
                <a:spcPct val="0"/>
              </a:spcBef>
              <a:spcAft>
                <a:spcPts val="600"/>
              </a:spcAft>
            </a:pPr>
            <a:r>
              <a:rPr lang="en-US" sz="2000" dirty="0">
                <a:latin typeface="Arial Rounded MT Bold" panose="020F0704030504030204" pitchFamily="34" charset="0"/>
                <a:ea typeface="+mj-ea"/>
                <a:cs typeface="+mj-cs"/>
              </a:rPr>
              <a:t>The approach that yielded the best results involved developing a custom network tailored to the unique data set we collected during this study.</a:t>
            </a:r>
            <a:endParaRPr lang="he-IL" sz="2000" dirty="0">
              <a:latin typeface="Arial Rounded MT Bold" panose="020F0704030504030204" pitchFamily="34" charset="0"/>
              <a:ea typeface="+mj-ea"/>
              <a:cs typeface="+mj-cs"/>
            </a:endParaRPr>
          </a:p>
        </p:txBody>
      </p:sp>
      <p:sp>
        <p:nvSpPr>
          <p:cNvPr id="16" name="TextBox 15">
            <a:extLst>
              <a:ext uri="{FF2B5EF4-FFF2-40B4-BE49-F238E27FC236}">
                <a16:creationId xmlns:a16="http://schemas.microsoft.com/office/drawing/2014/main" id="{EF24FD6F-401B-A2FA-D7CD-32AC581FC240}"/>
              </a:ext>
            </a:extLst>
          </p:cNvPr>
          <p:cNvSpPr txBox="1"/>
          <p:nvPr/>
        </p:nvSpPr>
        <p:spPr>
          <a:xfrm>
            <a:off x="643466" y="471189"/>
            <a:ext cx="8251486" cy="866404"/>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400" dirty="0">
                <a:latin typeface="Arial Rounded MT Bold" panose="020F0704030504030204" pitchFamily="34" charset="0"/>
                <a:ea typeface="+mj-ea"/>
                <a:cs typeface="+mj-cs"/>
              </a:rPr>
              <a:t>Results</a:t>
            </a:r>
            <a:endParaRPr lang="en-US" sz="4400" kern="1200" dirty="0">
              <a:solidFill>
                <a:schemeClr val="tx1"/>
              </a:solidFill>
              <a:latin typeface="Arial Rounded MT Bold" panose="020F0704030504030204" pitchFamily="34" charset="0"/>
              <a:ea typeface="+mj-ea"/>
              <a:cs typeface="+mj-cs"/>
            </a:endParaRPr>
          </a:p>
        </p:txBody>
      </p:sp>
    </p:spTree>
    <p:extLst>
      <p:ext uri="{BB962C8B-B14F-4D97-AF65-F5344CB8AC3E}">
        <p14:creationId xmlns:p14="http://schemas.microsoft.com/office/powerpoint/2010/main" val="3046881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4AEE5565-5A98-CD49-9685-05019902BC0B}"/>
              </a:ext>
            </a:extLst>
          </p:cNvPr>
          <p:cNvSpPr/>
          <p:nvPr/>
        </p:nvSpPr>
        <p:spPr>
          <a:xfrm>
            <a:off x="-4280658" y="1591774"/>
            <a:ext cx="3710412" cy="475227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 name="TextBox 4">
            <a:extLst>
              <a:ext uri="{FF2B5EF4-FFF2-40B4-BE49-F238E27FC236}">
                <a16:creationId xmlns:a16="http://schemas.microsoft.com/office/drawing/2014/main" id="{36127698-6BD9-918C-2C5E-87A64B653989}"/>
              </a:ext>
            </a:extLst>
          </p:cNvPr>
          <p:cNvSpPr txBox="1"/>
          <p:nvPr/>
        </p:nvSpPr>
        <p:spPr>
          <a:xfrm>
            <a:off x="-4126079" y="2710131"/>
            <a:ext cx="3450121" cy="3046988"/>
          </a:xfrm>
          <a:prstGeom prst="rect">
            <a:avLst/>
          </a:prstGeom>
          <a:noFill/>
        </p:spPr>
        <p:txBody>
          <a:bodyPr wrap="square" rtlCol="1">
            <a:spAutoFit/>
          </a:bodyPr>
          <a:lstStyle/>
          <a:p>
            <a:r>
              <a:rPr lang="en-US" sz="1600" dirty="0">
                <a:solidFill>
                  <a:sysClr val="windowText" lastClr="000000"/>
                </a:solidFill>
                <a:latin typeface="Arial Rounded MT Bold" panose="020F0704030504030204" pitchFamily="34" charset="0"/>
                <a:cs typeface="Aharoni" panose="02010803020104030203" pitchFamily="2" charset="-79"/>
              </a:rPr>
              <a:t>Breast cancer is the most common cancer among women worldwide. For these women, breast conservative surgery combined with radiotherapy has become the standard treatment. However, up to 25% of the cases may have a positive pathologic margin, which results in a high rate of re-operations with their accompanying morbidity and risks.</a:t>
            </a:r>
          </a:p>
        </p:txBody>
      </p:sp>
      <p:sp>
        <p:nvSpPr>
          <p:cNvPr id="6" name="TextBox 5">
            <a:extLst>
              <a:ext uri="{FF2B5EF4-FFF2-40B4-BE49-F238E27FC236}">
                <a16:creationId xmlns:a16="http://schemas.microsoft.com/office/drawing/2014/main" id="{76B30C7D-4789-2F6C-48AA-82B81434A94A}"/>
              </a:ext>
            </a:extLst>
          </p:cNvPr>
          <p:cNvSpPr txBox="1"/>
          <p:nvPr/>
        </p:nvSpPr>
        <p:spPr>
          <a:xfrm>
            <a:off x="-3933332" y="1956959"/>
            <a:ext cx="2900145" cy="523220"/>
          </a:xfrm>
          <a:prstGeom prst="rect">
            <a:avLst/>
          </a:prstGeom>
          <a:noFill/>
        </p:spPr>
        <p:txBody>
          <a:bodyPr wrap="square" rtlCol="1">
            <a:spAutoFit/>
          </a:bodyPr>
          <a:lstStyle/>
          <a:p>
            <a:r>
              <a:rPr lang="en-US" sz="2800" dirty="0">
                <a:solidFill>
                  <a:sysClr val="windowText" lastClr="000000"/>
                </a:solidFill>
                <a:latin typeface="Arial Rounded MT Bold" panose="020F0704030504030204" pitchFamily="34" charset="0"/>
                <a:cs typeface="Aharoni" panose="02010803020104030203" pitchFamily="2" charset="-79"/>
              </a:rPr>
              <a:t>Breast cancer</a:t>
            </a:r>
          </a:p>
        </p:txBody>
      </p:sp>
      <p:sp>
        <p:nvSpPr>
          <p:cNvPr id="7" name="TextBox 6">
            <a:extLst>
              <a:ext uri="{FF2B5EF4-FFF2-40B4-BE49-F238E27FC236}">
                <a16:creationId xmlns:a16="http://schemas.microsoft.com/office/drawing/2014/main" id="{5D1FFEDA-23E4-4531-B09D-916AF031BEF4}"/>
              </a:ext>
            </a:extLst>
          </p:cNvPr>
          <p:cNvSpPr txBox="1"/>
          <p:nvPr/>
        </p:nvSpPr>
        <p:spPr>
          <a:xfrm>
            <a:off x="1149994" y="2480179"/>
            <a:ext cx="9892012" cy="1263509"/>
          </a:xfrm>
          <a:prstGeom prst="rect">
            <a:avLst/>
          </a:prstGeom>
        </p:spPr>
        <p:txBody>
          <a:bodyPr vert="horz" lIns="91440" tIns="45720" rIns="91440" bIns="45720" rtlCol="0" anchor="ctr">
            <a:normAutofit fontScale="77500" lnSpcReduction="20000"/>
          </a:bodyPr>
          <a:lstStyle/>
          <a:p>
            <a:pPr algn="ctr" defTabSz="914400" rtl="1">
              <a:lnSpc>
                <a:spcPct val="90000"/>
              </a:lnSpc>
              <a:spcBef>
                <a:spcPct val="0"/>
              </a:spcBef>
              <a:spcAft>
                <a:spcPts val="600"/>
              </a:spcAft>
            </a:pPr>
            <a:r>
              <a:rPr lang="en-US" sz="4400" dirty="0">
                <a:latin typeface="Arial Rounded MT Bold" panose="020F0704030504030204" pitchFamily="34" charset="0"/>
                <a:ea typeface="+mj-ea"/>
                <a:cs typeface="+mj-cs"/>
              </a:rPr>
              <a:t>Expansion on the project process, data collection, research execution and additional explanations.</a:t>
            </a:r>
            <a:endParaRPr lang="en-US" sz="4400" kern="1200" dirty="0">
              <a:solidFill>
                <a:schemeClr val="tx1"/>
              </a:solidFill>
              <a:latin typeface="Arial Rounded MT Bold" panose="020F0704030504030204" pitchFamily="34" charset="0"/>
              <a:ea typeface="+mj-ea"/>
              <a:cs typeface="+mj-cs"/>
            </a:endParaRPr>
          </a:p>
        </p:txBody>
      </p:sp>
      <p:sp>
        <p:nvSpPr>
          <p:cNvPr id="8" name="TextBox 7">
            <a:extLst>
              <a:ext uri="{FF2B5EF4-FFF2-40B4-BE49-F238E27FC236}">
                <a16:creationId xmlns:a16="http://schemas.microsoft.com/office/drawing/2014/main" id="{EAD0E9EF-6E6C-4A16-B103-43AD11395F4D}"/>
              </a:ext>
            </a:extLst>
          </p:cNvPr>
          <p:cNvSpPr txBox="1"/>
          <p:nvPr/>
        </p:nvSpPr>
        <p:spPr>
          <a:xfrm>
            <a:off x="322053" y="-973925"/>
            <a:ext cx="3571875" cy="707886"/>
          </a:xfrm>
          <a:prstGeom prst="rect">
            <a:avLst/>
          </a:prstGeom>
          <a:noFill/>
        </p:spPr>
        <p:txBody>
          <a:bodyPr wrap="square" rtlCol="1">
            <a:spAutoFit/>
          </a:bodyPr>
          <a:lstStyle/>
          <a:p>
            <a:r>
              <a:rPr lang="en-US" sz="4000" dirty="0">
                <a:latin typeface="Arial Rounded MT Bold" panose="020F0704030504030204" pitchFamily="34" charset="0"/>
                <a:cs typeface="Aharoni" panose="02010803020104030203" pitchFamily="2" charset="-79"/>
              </a:rPr>
              <a:t>Introduction</a:t>
            </a:r>
            <a:endParaRPr lang="he-IL" sz="4000" dirty="0">
              <a:latin typeface="Arial Rounded MT Bold" panose="020F0704030504030204" pitchFamily="34" charset="0"/>
              <a:cs typeface="Aharoni" panose="02010803020104030203" pitchFamily="2" charset="-79"/>
            </a:endParaRPr>
          </a:p>
        </p:txBody>
      </p:sp>
    </p:spTree>
    <p:extLst>
      <p:ext uri="{BB962C8B-B14F-4D97-AF65-F5344CB8AC3E}">
        <p14:creationId xmlns:p14="http://schemas.microsoft.com/office/powerpoint/2010/main" val="33997029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Rounded Corners 16">
            <a:extLst>
              <a:ext uri="{FF2B5EF4-FFF2-40B4-BE49-F238E27FC236}">
                <a16:creationId xmlns:a16="http://schemas.microsoft.com/office/drawing/2014/main" id="{B9220439-A10C-ACB7-A8D0-1769EFC212B9}"/>
              </a:ext>
            </a:extLst>
          </p:cNvPr>
          <p:cNvSpPr/>
          <p:nvPr/>
        </p:nvSpPr>
        <p:spPr>
          <a:xfrm>
            <a:off x="279768" y="1591774"/>
            <a:ext cx="3710412" cy="4752276"/>
          </a:xfrm>
          <a:prstGeom prst="roundRect">
            <a:avLst/>
          </a:prstGeom>
          <a:solidFill>
            <a:schemeClr val="accent6">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 name="TextBox 4">
            <a:extLst>
              <a:ext uri="{FF2B5EF4-FFF2-40B4-BE49-F238E27FC236}">
                <a16:creationId xmlns:a16="http://schemas.microsoft.com/office/drawing/2014/main" id="{08BB8D50-7326-982F-266C-43D8D061F2B1}"/>
              </a:ext>
            </a:extLst>
          </p:cNvPr>
          <p:cNvSpPr txBox="1"/>
          <p:nvPr/>
        </p:nvSpPr>
        <p:spPr>
          <a:xfrm>
            <a:off x="322053" y="285031"/>
            <a:ext cx="3571875" cy="707886"/>
          </a:xfrm>
          <a:prstGeom prst="rect">
            <a:avLst/>
          </a:prstGeom>
          <a:noFill/>
        </p:spPr>
        <p:txBody>
          <a:bodyPr wrap="square" rtlCol="1">
            <a:spAutoFit/>
          </a:bodyPr>
          <a:lstStyle/>
          <a:p>
            <a:r>
              <a:rPr lang="en-US" sz="4000" dirty="0">
                <a:latin typeface="Arial Rounded MT Bold" panose="020F0704030504030204" pitchFamily="34" charset="0"/>
                <a:cs typeface="Aharoni" panose="02010803020104030203" pitchFamily="2" charset="-79"/>
              </a:rPr>
              <a:t>Introduction</a:t>
            </a:r>
            <a:endParaRPr lang="he-IL" sz="4000" dirty="0">
              <a:latin typeface="Arial Rounded MT Bold" panose="020F0704030504030204" pitchFamily="34" charset="0"/>
              <a:cs typeface="Aharoni" panose="02010803020104030203" pitchFamily="2" charset="-79"/>
            </a:endParaRPr>
          </a:p>
        </p:txBody>
      </p:sp>
      <p:sp>
        <p:nvSpPr>
          <p:cNvPr id="6" name="TextBox 5">
            <a:extLst>
              <a:ext uri="{FF2B5EF4-FFF2-40B4-BE49-F238E27FC236}">
                <a16:creationId xmlns:a16="http://schemas.microsoft.com/office/drawing/2014/main" id="{F027D240-903B-515B-0CE7-88A0AE5DE351}"/>
              </a:ext>
            </a:extLst>
          </p:cNvPr>
          <p:cNvSpPr txBox="1"/>
          <p:nvPr/>
        </p:nvSpPr>
        <p:spPr>
          <a:xfrm>
            <a:off x="434347" y="2710131"/>
            <a:ext cx="3450121" cy="3046988"/>
          </a:xfrm>
          <a:prstGeom prst="rect">
            <a:avLst/>
          </a:prstGeom>
          <a:noFill/>
        </p:spPr>
        <p:txBody>
          <a:bodyPr wrap="square" rtlCol="1">
            <a:spAutoFit/>
          </a:bodyPr>
          <a:lstStyle/>
          <a:p>
            <a:r>
              <a:rPr lang="en-US" sz="1600" dirty="0">
                <a:solidFill>
                  <a:sysClr val="windowText" lastClr="000000"/>
                </a:solidFill>
                <a:latin typeface="Arial Rounded MT Bold" panose="020F0704030504030204" pitchFamily="34" charset="0"/>
                <a:cs typeface="Aharoni" panose="02010803020104030203" pitchFamily="2" charset="-79"/>
              </a:rPr>
              <a:t>Breast cancer is the most common cancer among women worldwide. For these women, breast conservative surgery combined with radiotherapy has become the standard treatment. However, up to 25% of the cases may have a positive pathologic margin, which results in a high rate of re-operations with their accompanying morbidity and risks.</a:t>
            </a:r>
          </a:p>
        </p:txBody>
      </p:sp>
      <p:sp>
        <p:nvSpPr>
          <p:cNvPr id="7" name="TextBox 6">
            <a:extLst>
              <a:ext uri="{FF2B5EF4-FFF2-40B4-BE49-F238E27FC236}">
                <a16:creationId xmlns:a16="http://schemas.microsoft.com/office/drawing/2014/main" id="{AEB4A676-5509-0417-E1EC-1632A5052296}"/>
              </a:ext>
            </a:extLst>
          </p:cNvPr>
          <p:cNvSpPr txBox="1"/>
          <p:nvPr/>
        </p:nvSpPr>
        <p:spPr>
          <a:xfrm>
            <a:off x="627094" y="1956959"/>
            <a:ext cx="2900145" cy="523220"/>
          </a:xfrm>
          <a:prstGeom prst="rect">
            <a:avLst/>
          </a:prstGeom>
          <a:noFill/>
        </p:spPr>
        <p:txBody>
          <a:bodyPr wrap="square" rtlCol="1">
            <a:spAutoFit/>
          </a:bodyPr>
          <a:lstStyle/>
          <a:p>
            <a:r>
              <a:rPr lang="en-US" sz="2800" dirty="0">
                <a:solidFill>
                  <a:sysClr val="windowText" lastClr="000000"/>
                </a:solidFill>
                <a:latin typeface="Arial Rounded MT Bold" panose="020F0704030504030204" pitchFamily="34" charset="0"/>
                <a:cs typeface="Aharoni" panose="02010803020104030203" pitchFamily="2" charset="-79"/>
              </a:rPr>
              <a:t>Breast cancer</a:t>
            </a:r>
          </a:p>
        </p:txBody>
      </p:sp>
      <p:sp>
        <p:nvSpPr>
          <p:cNvPr id="4" name="TextBox 3">
            <a:extLst>
              <a:ext uri="{FF2B5EF4-FFF2-40B4-BE49-F238E27FC236}">
                <a16:creationId xmlns:a16="http://schemas.microsoft.com/office/drawing/2014/main" id="{1D5BB08A-E2E3-F953-9384-83E6CBEF5C5E}"/>
              </a:ext>
            </a:extLst>
          </p:cNvPr>
          <p:cNvSpPr txBox="1"/>
          <p:nvPr/>
        </p:nvSpPr>
        <p:spPr>
          <a:xfrm>
            <a:off x="4392959" y="2710131"/>
            <a:ext cx="3450121" cy="3293209"/>
          </a:xfrm>
          <a:prstGeom prst="rect">
            <a:avLst/>
          </a:prstGeom>
          <a:noFill/>
        </p:spPr>
        <p:txBody>
          <a:bodyPr wrap="square" rtlCol="1">
            <a:spAutoFit/>
          </a:bodyPr>
          <a:lstStyle/>
          <a:p>
            <a:r>
              <a:rPr lang="en-US" sz="1600" dirty="0">
                <a:solidFill>
                  <a:sysClr val="windowText" lastClr="000000"/>
                </a:solidFill>
                <a:latin typeface="Arial Rounded MT Bold" panose="020F0704030504030204" pitchFamily="34" charset="0"/>
                <a:cs typeface="Aharoni" panose="02010803020104030203" pitchFamily="2" charset="-79"/>
              </a:rPr>
              <a:t>On the other hand, sometimes surgeons may excise considerable amounts of healthy tissue, thus limiting the ability to achieve adequate cosmesis. A method to precisely identify the location and geometry of cancer lesions, considering the specific posture and the image statistics of each individual patient, will provide a much greater probability of a well-planned and successful surgery.</a:t>
            </a:r>
          </a:p>
        </p:txBody>
      </p:sp>
      <p:sp>
        <p:nvSpPr>
          <p:cNvPr id="10" name="TextBox 9">
            <a:extLst>
              <a:ext uri="{FF2B5EF4-FFF2-40B4-BE49-F238E27FC236}">
                <a16:creationId xmlns:a16="http://schemas.microsoft.com/office/drawing/2014/main" id="{311F9668-B43F-E6FD-5F9E-2738B014D460}"/>
              </a:ext>
            </a:extLst>
          </p:cNvPr>
          <p:cNvSpPr txBox="1"/>
          <p:nvPr/>
        </p:nvSpPr>
        <p:spPr>
          <a:xfrm>
            <a:off x="4585706" y="1956959"/>
            <a:ext cx="2900145" cy="523220"/>
          </a:xfrm>
          <a:prstGeom prst="rect">
            <a:avLst/>
          </a:prstGeom>
          <a:noFill/>
        </p:spPr>
        <p:txBody>
          <a:bodyPr wrap="square" rtlCol="1">
            <a:spAutoFit/>
          </a:bodyPr>
          <a:lstStyle/>
          <a:p>
            <a:r>
              <a:rPr lang="en-US" sz="2800" dirty="0">
                <a:solidFill>
                  <a:sysClr val="windowText" lastClr="000000"/>
                </a:solidFill>
                <a:latin typeface="Arial Rounded MT Bold" panose="020F0704030504030204" pitchFamily="34" charset="0"/>
                <a:cs typeface="Aharoni" panose="02010803020104030203" pitchFamily="2" charset="-79"/>
              </a:rPr>
              <a:t>Surgeries</a:t>
            </a:r>
          </a:p>
        </p:txBody>
      </p:sp>
      <p:sp>
        <p:nvSpPr>
          <p:cNvPr id="14" name="TextBox 13">
            <a:extLst>
              <a:ext uri="{FF2B5EF4-FFF2-40B4-BE49-F238E27FC236}">
                <a16:creationId xmlns:a16="http://schemas.microsoft.com/office/drawing/2014/main" id="{5BFC3C07-9ACF-F4BA-8351-97C436F247B3}"/>
              </a:ext>
            </a:extLst>
          </p:cNvPr>
          <p:cNvSpPr txBox="1"/>
          <p:nvPr/>
        </p:nvSpPr>
        <p:spPr>
          <a:xfrm>
            <a:off x="8388946" y="2710131"/>
            <a:ext cx="3450121" cy="2800767"/>
          </a:xfrm>
          <a:prstGeom prst="rect">
            <a:avLst/>
          </a:prstGeom>
          <a:noFill/>
        </p:spPr>
        <p:txBody>
          <a:bodyPr wrap="square" rtlCol="1">
            <a:spAutoFit/>
          </a:bodyPr>
          <a:lstStyle/>
          <a:p>
            <a:r>
              <a:rPr lang="en-US" sz="1600" dirty="0">
                <a:solidFill>
                  <a:sysClr val="windowText" lastClr="000000"/>
                </a:solidFill>
                <a:latin typeface="Arial Rounded MT Bold" panose="020F0704030504030204" pitchFamily="34" charset="0"/>
                <a:cs typeface="Aharoni" panose="02010803020104030203" pitchFamily="2" charset="-79"/>
              </a:rPr>
              <a:t>This project is a research on MRI-Mammogram registration (imaging-based and sensor-based), which is part of an end-to-end framework. We expect that the impact of such a project will be highly significant, including fewer re-operative procedures, minimizing costs, hospitalization days, and surgery complications.</a:t>
            </a:r>
          </a:p>
        </p:txBody>
      </p:sp>
      <p:sp>
        <p:nvSpPr>
          <p:cNvPr id="15" name="TextBox 14">
            <a:extLst>
              <a:ext uri="{FF2B5EF4-FFF2-40B4-BE49-F238E27FC236}">
                <a16:creationId xmlns:a16="http://schemas.microsoft.com/office/drawing/2014/main" id="{4BCCCC75-712D-331F-2E63-BD538AE1551D}"/>
              </a:ext>
            </a:extLst>
          </p:cNvPr>
          <p:cNvSpPr txBox="1"/>
          <p:nvPr/>
        </p:nvSpPr>
        <p:spPr>
          <a:xfrm>
            <a:off x="8581693" y="1956959"/>
            <a:ext cx="2900145" cy="523220"/>
          </a:xfrm>
          <a:prstGeom prst="rect">
            <a:avLst/>
          </a:prstGeom>
          <a:noFill/>
        </p:spPr>
        <p:txBody>
          <a:bodyPr wrap="square" rtlCol="1">
            <a:spAutoFit/>
          </a:bodyPr>
          <a:lstStyle/>
          <a:p>
            <a:r>
              <a:rPr lang="en-US" sz="2800" dirty="0">
                <a:solidFill>
                  <a:sysClr val="windowText" lastClr="000000"/>
                </a:solidFill>
                <a:latin typeface="Arial Rounded MT Bold" panose="020F0704030504030204" pitchFamily="34" charset="0"/>
                <a:cs typeface="Aharoni" panose="02010803020104030203" pitchFamily="2" charset="-79"/>
              </a:rPr>
              <a:t>Research</a:t>
            </a:r>
          </a:p>
        </p:txBody>
      </p:sp>
    </p:spTree>
    <p:extLst>
      <p:ext uri="{BB962C8B-B14F-4D97-AF65-F5344CB8AC3E}">
        <p14:creationId xmlns:p14="http://schemas.microsoft.com/office/powerpoint/2010/main" val="2481411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5D69EA60-10F4-7E3C-9F97-46EB1C9AE525}"/>
              </a:ext>
            </a:extLst>
          </p:cNvPr>
          <p:cNvSpPr/>
          <p:nvPr/>
        </p:nvSpPr>
        <p:spPr>
          <a:xfrm>
            <a:off x="4257067" y="1591774"/>
            <a:ext cx="3710412" cy="4752276"/>
          </a:xfrm>
          <a:prstGeom prst="round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 name="TextBox 4">
            <a:extLst>
              <a:ext uri="{FF2B5EF4-FFF2-40B4-BE49-F238E27FC236}">
                <a16:creationId xmlns:a16="http://schemas.microsoft.com/office/drawing/2014/main" id="{08BB8D50-7326-982F-266C-43D8D061F2B1}"/>
              </a:ext>
            </a:extLst>
          </p:cNvPr>
          <p:cNvSpPr txBox="1"/>
          <p:nvPr/>
        </p:nvSpPr>
        <p:spPr>
          <a:xfrm>
            <a:off x="322053" y="285031"/>
            <a:ext cx="3571875" cy="707886"/>
          </a:xfrm>
          <a:prstGeom prst="rect">
            <a:avLst/>
          </a:prstGeom>
          <a:noFill/>
        </p:spPr>
        <p:txBody>
          <a:bodyPr wrap="square" rtlCol="1">
            <a:spAutoFit/>
          </a:bodyPr>
          <a:lstStyle/>
          <a:p>
            <a:r>
              <a:rPr lang="en-US" sz="4000" dirty="0">
                <a:latin typeface="Arial Rounded MT Bold" panose="020F0704030504030204" pitchFamily="34" charset="0"/>
                <a:cs typeface="Aharoni" panose="02010803020104030203" pitchFamily="2" charset="-79"/>
              </a:rPr>
              <a:t>Introduction</a:t>
            </a:r>
            <a:endParaRPr lang="he-IL" sz="4000" dirty="0">
              <a:latin typeface="Arial Rounded MT Bold" panose="020F0704030504030204" pitchFamily="34" charset="0"/>
              <a:cs typeface="Aharoni" panose="02010803020104030203" pitchFamily="2" charset="-79"/>
            </a:endParaRPr>
          </a:p>
        </p:txBody>
      </p:sp>
      <p:sp>
        <p:nvSpPr>
          <p:cNvPr id="6" name="TextBox 5">
            <a:extLst>
              <a:ext uri="{FF2B5EF4-FFF2-40B4-BE49-F238E27FC236}">
                <a16:creationId xmlns:a16="http://schemas.microsoft.com/office/drawing/2014/main" id="{F027D240-903B-515B-0CE7-88A0AE5DE351}"/>
              </a:ext>
            </a:extLst>
          </p:cNvPr>
          <p:cNvSpPr txBox="1"/>
          <p:nvPr/>
        </p:nvSpPr>
        <p:spPr>
          <a:xfrm>
            <a:off x="434347" y="2710131"/>
            <a:ext cx="3450121" cy="3046988"/>
          </a:xfrm>
          <a:prstGeom prst="rect">
            <a:avLst/>
          </a:prstGeom>
          <a:noFill/>
        </p:spPr>
        <p:txBody>
          <a:bodyPr wrap="square" rtlCol="1">
            <a:spAutoFit/>
          </a:bodyPr>
          <a:lstStyle/>
          <a:p>
            <a:r>
              <a:rPr lang="en-US" sz="1600" dirty="0">
                <a:latin typeface="Arial Rounded MT Bold" panose="020F0704030504030204" pitchFamily="34" charset="0"/>
                <a:cs typeface="Aharoni" panose="02010803020104030203" pitchFamily="2" charset="-79"/>
              </a:rPr>
              <a:t>Breast cancer is the most common cancer among women worldwide. For these women, breast conservative surgery combined with radiotherapy has become the standard treatment. However, up to 25% of the cases may have a positive pathologic margin, which results in a high rate of re-operations with their accompanying morbidity and risks.</a:t>
            </a:r>
          </a:p>
        </p:txBody>
      </p:sp>
      <p:sp>
        <p:nvSpPr>
          <p:cNvPr id="7" name="TextBox 6">
            <a:extLst>
              <a:ext uri="{FF2B5EF4-FFF2-40B4-BE49-F238E27FC236}">
                <a16:creationId xmlns:a16="http://schemas.microsoft.com/office/drawing/2014/main" id="{AEB4A676-5509-0417-E1EC-1632A5052296}"/>
              </a:ext>
            </a:extLst>
          </p:cNvPr>
          <p:cNvSpPr txBox="1"/>
          <p:nvPr/>
        </p:nvSpPr>
        <p:spPr>
          <a:xfrm>
            <a:off x="627094" y="1956959"/>
            <a:ext cx="2900145" cy="523220"/>
          </a:xfrm>
          <a:prstGeom prst="rect">
            <a:avLst/>
          </a:prstGeom>
          <a:noFill/>
        </p:spPr>
        <p:txBody>
          <a:bodyPr wrap="square" rtlCol="1">
            <a:spAutoFit/>
          </a:bodyPr>
          <a:lstStyle/>
          <a:p>
            <a:r>
              <a:rPr lang="en-US" sz="2800" dirty="0">
                <a:latin typeface="Arial Rounded MT Bold" panose="020F0704030504030204" pitchFamily="34" charset="0"/>
                <a:cs typeface="Aharoni" panose="02010803020104030203" pitchFamily="2" charset="-79"/>
              </a:rPr>
              <a:t>Breast cancer</a:t>
            </a:r>
          </a:p>
        </p:txBody>
      </p:sp>
      <p:sp>
        <p:nvSpPr>
          <p:cNvPr id="4" name="TextBox 3">
            <a:extLst>
              <a:ext uri="{FF2B5EF4-FFF2-40B4-BE49-F238E27FC236}">
                <a16:creationId xmlns:a16="http://schemas.microsoft.com/office/drawing/2014/main" id="{1D5BB08A-E2E3-F953-9384-83E6CBEF5C5E}"/>
              </a:ext>
            </a:extLst>
          </p:cNvPr>
          <p:cNvSpPr txBox="1"/>
          <p:nvPr/>
        </p:nvSpPr>
        <p:spPr>
          <a:xfrm>
            <a:off x="4392947" y="2710131"/>
            <a:ext cx="3450121" cy="3293209"/>
          </a:xfrm>
          <a:prstGeom prst="rect">
            <a:avLst/>
          </a:prstGeom>
          <a:noFill/>
        </p:spPr>
        <p:txBody>
          <a:bodyPr wrap="square" rtlCol="1">
            <a:spAutoFit/>
          </a:bodyPr>
          <a:lstStyle/>
          <a:p>
            <a:r>
              <a:rPr lang="en-US" sz="1600" dirty="0">
                <a:solidFill>
                  <a:sysClr val="windowText" lastClr="000000"/>
                </a:solidFill>
                <a:latin typeface="Arial Rounded MT Bold" panose="020F0704030504030204" pitchFamily="34" charset="0"/>
                <a:cs typeface="Aharoni" panose="02010803020104030203" pitchFamily="2" charset="-79"/>
              </a:rPr>
              <a:t>On the other hand, sometimes surgeons may excise considerable amounts of healthy tissue, thus limiting the ability to achieve adequate cosmesis. A method to precisely identify the location and geometry of cancer lesions, considering the specific posture and the image statistics of each individual patient, will provide a much greater probability of a well-planned and successful surgery.</a:t>
            </a:r>
          </a:p>
        </p:txBody>
      </p:sp>
      <p:sp>
        <p:nvSpPr>
          <p:cNvPr id="10" name="TextBox 9">
            <a:extLst>
              <a:ext uri="{FF2B5EF4-FFF2-40B4-BE49-F238E27FC236}">
                <a16:creationId xmlns:a16="http://schemas.microsoft.com/office/drawing/2014/main" id="{311F9668-B43F-E6FD-5F9E-2738B014D460}"/>
              </a:ext>
            </a:extLst>
          </p:cNvPr>
          <p:cNvSpPr txBox="1"/>
          <p:nvPr/>
        </p:nvSpPr>
        <p:spPr>
          <a:xfrm>
            <a:off x="4585694" y="1956959"/>
            <a:ext cx="2900145" cy="523220"/>
          </a:xfrm>
          <a:prstGeom prst="rect">
            <a:avLst/>
          </a:prstGeom>
          <a:noFill/>
        </p:spPr>
        <p:txBody>
          <a:bodyPr wrap="square" rtlCol="1">
            <a:spAutoFit/>
          </a:bodyPr>
          <a:lstStyle/>
          <a:p>
            <a:r>
              <a:rPr lang="en-US" sz="2800" dirty="0">
                <a:solidFill>
                  <a:sysClr val="windowText" lastClr="000000"/>
                </a:solidFill>
                <a:latin typeface="Arial Rounded MT Bold" panose="020F0704030504030204" pitchFamily="34" charset="0"/>
                <a:cs typeface="Aharoni" panose="02010803020104030203" pitchFamily="2" charset="-79"/>
              </a:rPr>
              <a:t>Surgeries</a:t>
            </a:r>
          </a:p>
        </p:txBody>
      </p:sp>
      <p:sp>
        <p:nvSpPr>
          <p:cNvPr id="14" name="TextBox 13">
            <a:extLst>
              <a:ext uri="{FF2B5EF4-FFF2-40B4-BE49-F238E27FC236}">
                <a16:creationId xmlns:a16="http://schemas.microsoft.com/office/drawing/2014/main" id="{5BFC3C07-9ACF-F4BA-8351-97C436F247B3}"/>
              </a:ext>
            </a:extLst>
          </p:cNvPr>
          <p:cNvSpPr txBox="1"/>
          <p:nvPr/>
        </p:nvSpPr>
        <p:spPr>
          <a:xfrm>
            <a:off x="8388946" y="2710131"/>
            <a:ext cx="3450121" cy="2800767"/>
          </a:xfrm>
          <a:prstGeom prst="rect">
            <a:avLst/>
          </a:prstGeom>
          <a:noFill/>
        </p:spPr>
        <p:txBody>
          <a:bodyPr wrap="square" rtlCol="1">
            <a:spAutoFit/>
          </a:bodyPr>
          <a:lstStyle/>
          <a:p>
            <a:r>
              <a:rPr lang="en-US" sz="1600" dirty="0">
                <a:solidFill>
                  <a:sysClr val="windowText" lastClr="000000"/>
                </a:solidFill>
                <a:latin typeface="Arial Rounded MT Bold" panose="020F0704030504030204" pitchFamily="34" charset="0"/>
                <a:cs typeface="Aharoni" panose="02010803020104030203" pitchFamily="2" charset="-79"/>
              </a:rPr>
              <a:t>This project is a research on MRI-Mammogram registration (imaging-based and sensor-based), which is part of an end-to-end framework. We expect that the impact of such a project will be highly significant, including fewer re-operative procedures, minimizing costs, hospitalization days, and surgery complications.</a:t>
            </a:r>
          </a:p>
        </p:txBody>
      </p:sp>
      <p:sp>
        <p:nvSpPr>
          <p:cNvPr id="15" name="TextBox 14">
            <a:extLst>
              <a:ext uri="{FF2B5EF4-FFF2-40B4-BE49-F238E27FC236}">
                <a16:creationId xmlns:a16="http://schemas.microsoft.com/office/drawing/2014/main" id="{4BCCCC75-712D-331F-2E63-BD538AE1551D}"/>
              </a:ext>
            </a:extLst>
          </p:cNvPr>
          <p:cNvSpPr txBox="1"/>
          <p:nvPr/>
        </p:nvSpPr>
        <p:spPr>
          <a:xfrm>
            <a:off x="8581693" y="1956959"/>
            <a:ext cx="2900145" cy="523220"/>
          </a:xfrm>
          <a:prstGeom prst="rect">
            <a:avLst/>
          </a:prstGeom>
          <a:noFill/>
        </p:spPr>
        <p:txBody>
          <a:bodyPr wrap="square" rtlCol="1">
            <a:spAutoFit/>
          </a:bodyPr>
          <a:lstStyle/>
          <a:p>
            <a:r>
              <a:rPr lang="en-US" sz="2800" dirty="0">
                <a:solidFill>
                  <a:sysClr val="windowText" lastClr="000000"/>
                </a:solidFill>
                <a:latin typeface="Arial Rounded MT Bold" panose="020F0704030504030204" pitchFamily="34" charset="0"/>
                <a:cs typeface="Aharoni" panose="02010803020104030203" pitchFamily="2" charset="-79"/>
              </a:rPr>
              <a:t>Research</a:t>
            </a:r>
            <a:endParaRPr lang="en-US" sz="4000" dirty="0">
              <a:solidFill>
                <a:sysClr val="windowText" lastClr="000000"/>
              </a:solidFill>
              <a:latin typeface="Arial Rounded MT Bold" panose="020F0704030504030204" pitchFamily="34" charset="0"/>
              <a:cs typeface="Aharoni" panose="02010803020104030203" pitchFamily="2" charset="-79"/>
            </a:endParaRPr>
          </a:p>
        </p:txBody>
      </p:sp>
    </p:spTree>
    <p:extLst>
      <p:ext uri="{BB962C8B-B14F-4D97-AF65-F5344CB8AC3E}">
        <p14:creationId xmlns:p14="http://schemas.microsoft.com/office/powerpoint/2010/main" val="1779224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42DD4139-391D-F747-E327-CF1B35ECBE50}"/>
              </a:ext>
            </a:extLst>
          </p:cNvPr>
          <p:cNvSpPr/>
          <p:nvPr/>
        </p:nvSpPr>
        <p:spPr>
          <a:xfrm>
            <a:off x="8234367" y="1591774"/>
            <a:ext cx="3710412" cy="4752276"/>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 name="TextBox 4">
            <a:extLst>
              <a:ext uri="{FF2B5EF4-FFF2-40B4-BE49-F238E27FC236}">
                <a16:creationId xmlns:a16="http://schemas.microsoft.com/office/drawing/2014/main" id="{08BB8D50-7326-982F-266C-43D8D061F2B1}"/>
              </a:ext>
            </a:extLst>
          </p:cNvPr>
          <p:cNvSpPr txBox="1"/>
          <p:nvPr/>
        </p:nvSpPr>
        <p:spPr>
          <a:xfrm>
            <a:off x="322053" y="285031"/>
            <a:ext cx="3571875" cy="707886"/>
          </a:xfrm>
          <a:prstGeom prst="rect">
            <a:avLst/>
          </a:prstGeom>
          <a:noFill/>
        </p:spPr>
        <p:txBody>
          <a:bodyPr wrap="square" rtlCol="1">
            <a:spAutoFit/>
          </a:bodyPr>
          <a:lstStyle/>
          <a:p>
            <a:r>
              <a:rPr lang="en-US" sz="4000" dirty="0">
                <a:latin typeface="Arial Rounded MT Bold" panose="020F0704030504030204" pitchFamily="34" charset="0"/>
                <a:cs typeface="Aharoni" panose="02010803020104030203" pitchFamily="2" charset="-79"/>
              </a:rPr>
              <a:t>Introduction</a:t>
            </a:r>
            <a:endParaRPr lang="he-IL" sz="4000" dirty="0">
              <a:latin typeface="Arial Rounded MT Bold" panose="020F0704030504030204" pitchFamily="34" charset="0"/>
              <a:cs typeface="Aharoni" panose="02010803020104030203" pitchFamily="2" charset="-79"/>
            </a:endParaRPr>
          </a:p>
        </p:txBody>
      </p:sp>
      <p:sp>
        <p:nvSpPr>
          <p:cNvPr id="6" name="TextBox 5">
            <a:extLst>
              <a:ext uri="{FF2B5EF4-FFF2-40B4-BE49-F238E27FC236}">
                <a16:creationId xmlns:a16="http://schemas.microsoft.com/office/drawing/2014/main" id="{F027D240-903B-515B-0CE7-88A0AE5DE351}"/>
              </a:ext>
            </a:extLst>
          </p:cNvPr>
          <p:cNvSpPr txBox="1"/>
          <p:nvPr/>
        </p:nvSpPr>
        <p:spPr>
          <a:xfrm>
            <a:off x="434347" y="2710131"/>
            <a:ext cx="3450121" cy="3046988"/>
          </a:xfrm>
          <a:prstGeom prst="rect">
            <a:avLst/>
          </a:prstGeom>
          <a:noFill/>
        </p:spPr>
        <p:txBody>
          <a:bodyPr wrap="square" rtlCol="1">
            <a:spAutoFit/>
          </a:bodyPr>
          <a:lstStyle/>
          <a:p>
            <a:r>
              <a:rPr lang="en-US" sz="1600" dirty="0">
                <a:latin typeface="Arial Rounded MT Bold" panose="020F0704030504030204" pitchFamily="34" charset="0"/>
                <a:cs typeface="Aharoni" panose="02010803020104030203" pitchFamily="2" charset="-79"/>
              </a:rPr>
              <a:t>Breast cancer is the most common cancer among women worldwide. For these women, breast conservative surgery combined with radiotherapy has become the standard treatment. However, up to 25% of the cases may have a positive pathologic margin, which results in a high rate of re-operations with their accompanying morbidity and risks.</a:t>
            </a:r>
          </a:p>
        </p:txBody>
      </p:sp>
      <p:sp>
        <p:nvSpPr>
          <p:cNvPr id="7" name="TextBox 6">
            <a:extLst>
              <a:ext uri="{FF2B5EF4-FFF2-40B4-BE49-F238E27FC236}">
                <a16:creationId xmlns:a16="http://schemas.microsoft.com/office/drawing/2014/main" id="{AEB4A676-5509-0417-E1EC-1632A5052296}"/>
              </a:ext>
            </a:extLst>
          </p:cNvPr>
          <p:cNvSpPr txBox="1"/>
          <p:nvPr/>
        </p:nvSpPr>
        <p:spPr>
          <a:xfrm>
            <a:off x="627094" y="1956959"/>
            <a:ext cx="2900145" cy="523220"/>
          </a:xfrm>
          <a:prstGeom prst="rect">
            <a:avLst/>
          </a:prstGeom>
          <a:noFill/>
        </p:spPr>
        <p:txBody>
          <a:bodyPr wrap="square" rtlCol="1">
            <a:spAutoFit/>
          </a:bodyPr>
          <a:lstStyle/>
          <a:p>
            <a:r>
              <a:rPr lang="en-US" sz="2800" dirty="0">
                <a:latin typeface="Arial Rounded MT Bold" panose="020F0704030504030204" pitchFamily="34" charset="0"/>
                <a:cs typeface="Aharoni" panose="02010803020104030203" pitchFamily="2" charset="-79"/>
              </a:rPr>
              <a:t>Breast cancer</a:t>
            </a:r>
          </a:p>
        </p:txBody>
      </p:sp>
      <p:sp>
        <p:nvSpPr>
          <p:cNvPr id="4" name="TextBox 3">
            <a:extLst>
              <a:ext uri="{FF2B5EF4-FFF2-40B4-BE49-F238E27FC236}">
                <a16:creationId xmlns:a16="http://schemas.microsoft.com/office/drawing/2014/main" id="{1D5BB08A-E2E3-F953-9384-83E6CBEF5C5E}"/>
              </a:ext>
            </a:extLst>
          </p:cNvPr>
          <p:cNvSpPr txBox="1"/>
          <p:nvPr/>
        </p:nvSpPr>
        <p:spPr>
          <a:xfrm>
            <a:off x="4392960" y="2710131"/>
            <a:ext cx="3450121" cy="3293209"/>
          </a:xfrm>
          <a:prstGeom prst="rect">
            <a:avLst/>
          </a:prstGeom>
          <a:noFill/>
        </p:spPr>
        <p:txBody>
          <a:bodyPr wrap="square" rtlCol="1">
            <a:spAutoFit/>
          </a:bodyPr>
          <a:lstStyle/>
          <a:p>
            <a:r>
              <a:rPr lang="en-US" sz="1600" dirty="0">
                <a:latin typeface="Arial Rounded MT Bold" panose="020F0704030504030204" pitchFamily="34" charset="0"/>
                <a:cs typeface="Aharoni" panose="02010803020104030203" pitchFamily="2" charset="-79"/>
              </a:rPr>
              <a:t>On the other hand, sometimes surgeons may excise considerable amounts of healthy tissue, thus limiting the ability to achieve adequate cosmesis. A method to precisely identify the location and geometry of cancer lesions, considering the specific posture and the image statistics of each individual patient, will provide a much greater probability of a well-planned and successful surgery.</a:t>
            </a:r>
          </a:p>
        </p:txBody>
      </p:sp>
      <p:sp>
        <p:nvSpPr>
          <p:cNvPr id="10" name="TextBox 9">
            <a:extLst>
              <a:ext uri="{FF2B5EF4-FFF2-40B4-BE49-F238E27FC236}">
                <a16:creationId xmlns:a16="http://schemas.microsoft.com/office/drawing/2014/main" id="{311F9668-B43F-E6FD-5F9E-2738B014D460}"/>
              </a:ext>
            </a:extLst>
          </p:cNvPr>
          <p:cNvSpPr txBox="1"/>
          <p:nvPr/>
        </p:nvSpPr>
        <p:spPr>
          <a:xfrm>
            <a:off x="4585707" y="1956959"/>
            <a:ext cx="2900145" cy="523220"/>
          </a:xfrm>
          <a:prstGeom prst="rect">
            <a:avLst/>
          </a:prstGeom>
          <a:noFill/>
        </p:spPr>
        <p:txBody>
          <a:bodyPr wrap="square" rtlCol="1">
            <a:spAutoFit/>
          </a:bodyPr>
          <a:lstStyle/>
          <a:p>
            <a:r>
              <a:rPr lang="en-US" sz="2800" dirty="0">
                <a:latin typeface="Arial Rounded MT Bold" panose="020F0704030504030204" pitchFamily="34" charset="0"/>
                <a:cs typeface="Aharoni" panose="02010803020104030203" pitchFamily="2" charset="-79"/>
              </a:rPr>
              <a:t>Surgeries</a:t>
            </a:r>
          </a:p>
        </p:txBody>
      </p:sp>
      <p:sp>
        <p:nvSpPr>
          <p:cNvPr id="14" name="TextBox 13">
            <a:extLst>
              <a:ext uri="{FF2B5EF4-FFF2-40B4-BE49-F238E27FC236}">
                <a16:creationId xmlns:a16="http://schemas.microsoft.com/office/drawing/2014/main" id="{5BFC3C07-9ACF-F4BA-8351-97C436F247B3}"/>
              </a:ext>
            </a:extLst>
          </p:cNvPr>
          <p:cNvSpPr txBox="1"/>
          <p:nvPr/>
        </p:nvSpPr>
        <p:spPr>
          <a:xfrm>
            <a:off x="8388946" y="2710131"/>
            <a:ext cx="3450121" cy="2800767"/>
          </a:xfrm>
          <a:prstGeom prst="rect">
            <a:avLst/>
          </a:prstGeom>
          <a:noFill/>
        </p:spPr>
        <p:txBody>
          <a:bodyPr wrap="square" rtlCol="1">
            <a:spAutoFit/>
          </a:bodyPr>
          <a:lstStyle/>
          <a:p>
            <a:r>
              <a:rPr lang="en-US" sz="1600" dirty="0">
                <a:solidFill>
                  <a:sysClr val="windowText" lastClr="000000"/>
                </a:solidFill>
                <a:latin typeface="Arial Rounded MT Bold" panose="020F0704030504030204" pitchFamily="34" charset="0"/>
                <a:cs typeface="Aharoni" panose="02010803020104030203" pitchFamily="2" charset="-79"/>
              </a:rPr>
              <a:t>This project is a research on MRI-Mammogram registration (imaging-based and sensor-based), which is part of an end-to-end framework. We expect that the impact of such a project will be highly significant, including fewer re-operative procedures, minimizing costs, hospitalization days, and surgery complications.</a:t>
            </a:r>
          </a:p>
        </p:txBody>
      </p:sp>
      <p:sp>
        <p:nvSpPr>
          <p:cNvPr id="15" name="TextBox 14">
            <a:extLst>
              <a:ext uri="{FF2B5EF4-FFF2-40B4-BE49-F238E27FC236}">
                <a16:creationId xmlns:a16="http://schemas.microsoft.com/office/drawing/2014/main" id="{4BCCCC75-712D-331F-2E63-BD538AE1551D}"/>
              </a:ext>
            </a:extLst>
          </p:cNvPr>
          <p:cNvSpPr txBox="1"/>
          <p:nvPr/>
        </p:nvSpPr>
        <p:spPr>
          <a:xfrm>
            <a:off x="8581693" y="1956959"/>
            <a:ext cx="2900145" cy="523220"/>
          </a:xfrm>
          <a:prstGeom prst="rect">
            <a:avLst/>
          </a:prstGeom>
          <a:noFill/>
        </p:spPr>
        <p:txBody>
          <a:bodyPr wrap="square" rtlCol="1">
            <a:spAutoFit/>
          </a:bodyPr>
          <a:lstStyle/>
          <a:p>
            <a:r>
              <a:rPr lang="en-US" sz="2800" dirty="0">
                <a:solidFill>
                  <a:sysClr val="windowText" lastClr="000000"/>
                </a:solidFill>
                <a:latin typeface="Arial Rounded MT Bold" panose="020F0704030504030204" pitchFamily="34" charset="0"/>
                <a:cs typeface="Aharoni" panose="02010803020104030203" pitchFamily="2" charset="-79"/>
              </a:rPr>
              <a:t>Research</a:t>
            </a:r>
            <a:endParaRPr lang="en-US" sz="4000" dirty="0">
              <a:solidFill>
                <a:sysClr val="windowText" lastClr="000000"/>
              </a:solidFill>
              <a:latin typeface="Arial Rounded MT Bold" panose="020F0704030504030204" pitchFamily="34" charset="0"/>
              <a:cs typeface="Aharoni" panose="02010803020104030203" pitchFamily="2" charset="-79"/>
            </a:endParaRPr>
          </a:p>
        </p:txBody>
      </p:sp>
      <p:sp>
        <p:nvSpPr>
          <p:cNvPr id="2" name="TextBox 1">
            <a:extLst>
              <a:ext uri="{FF2B5EF4-FFF2-40B4-BE49-F238E27FC236}">
                <a16:creationId xmlns:a16="http://schemas.microsoft.com/office/drawing/2014/main" id="{0EE78FF9-56F0-1ABB-CA0D-B53ED8BBBB0B}"/>
              </a:ext>
            </a:extLst>
          </p:cNvPr>
          <p:cNvSpPr txBox="1"/>
          <p:nvPr/>
        </p:nvSpPr>
        <p:spPr>
          <a:xfrm>
            <a:off x="-6764338" y="643467"/>
            <a:ext cx="3888526" cy="1800526"/>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400" kern="1200" dirty="0">
                <a:solidFill>
                  <a:schemeClr val="tx1"/>
                </a:solidFill>
                <a:latin typeface="Arial Rounded MT Bold" panose="020F0704030504030204" pitchFamily="34" charset="0"/>
                <a:ea typeface="+mj-ea"/>
                <a:cs typeface="+mj-cs"/>
              </a:rPr>
              <a:t>Goal</a:t>
            </a:r>
          </a:p>
        </p:txBody>
      </p:sp>
      <p:sp>
        <p:nvSpPr>
          <p:cNvPr id="3" name="TextBox 2">
            <a:extLst>
              <a:ext uri="{FF2B5EF4-FFF2-40B4-BE49-F238E27FC236}">
                <a16:creationId xmlns:a16="http://schemas.microsoft.com/office/drawing/2014/main" id="{2B5F1457-07C5-92BE-C65F-8C57FB0C3B6D}"/>
              </a:ext>
            </a:extLst>
          </p:cNvPr>
          <p:cNvSpPr txBox="1"/>
          <p:nvPr/>
        </p:nvSpPr>
        <p:spPr>
          <a:xfrm>
            <a:off x="-6764338" y="1944547"/>
            <a:ext cx="4083262" cy="4232415"/>
          </a:xfrm>
          <a:prstGeom prst="rect">
            <a:avLst/>
          </a:prstGeom>
        </p:spPr>
        <p:txBody>
          <a:bodyPr vert="horz" lIns="91440" tIns="45720" rIns="91440" bIns="45720" rtlCol="0">
            <a:normAutofit/>
          </a:bodyPr>
          <a:lstStyle/>
          <a:p>
            <a:pPr defTabSz="914400">
              <a:lnSpc>
                <a:spcPct val="90000"/>
              </a:lnSpc>
              <a:spcAft>
                <a:spcPts val="600"/>
              </a:spcAft>
            </a:pPr>
            <a:r>
              <a:rPr lang="en-US" sz="2000" dirty="0">
                <a:latin typeface="Arial Rounded MT Bold" panose="020F0704030504030204" pitchFamily="34" charset="0"/>
              </a:rPr>
              <a:t>We propose a non-invasive method for precise cancer analysis to improve surgical success. Our framework focuses on adjusting the patient’s posture to ensure accurate tumor removal. This project aims to reduce re-operations, costs, hospitalization days, and surgery complications through an Augmented Reality application.</a:t>
            </a:r>
          </a:p>
        </p:txBody>
      </p:sp>
      <p:pic>
        <p:nvPicPr>
          <p:cNvPr id="8" name="Picture 7">
            <a:extLst>
              <a:ext uri="{FF2B5EF4-FFF2-40B4-BE49-F238E27FC236}">
                <a16:creationId xmlns:a16="http://schemas.microsoft.com/office/drawing/2014/main" id="{EEDB7F3E-4C3D-77F5-2AA1-B2AB50A5017D}"/>
              </a:ext>
            </a:extLst>
          </p:cNvPr>
          <p:cNvPicPr>
            <a:picLocks noChangeAspect="1"/>
          </p:cNvPicPr>
          <p:nvPr/>
        </p:nvPicPr>
        <p:blipFill>
          <a:blip r:embed="rId2"/>
          <a:stretch>
            <a:fillRect/>
          </a:stretch>
        </p:blipFill>
        <p:spPr>
          <a:xfrm>
            <a:off x="-6764338" y="1944547"/>
            <a:ext cx="5961797" cy="3028593"/>
          </a:xfrm>
          <a:prstGeom prst="rect">
            <a:avLst/>
          </a:prstGeom>
        </p:spPr>
      </p:pic>
    </p:spTree>
    <p:extLst>
      <p:ext uri="{BB962C8B-B14F-4D97-AF65-F5344CB8AC3E}">
        <p14:creationId xmlns:p14="http://schemas.microsoft.com/office/powerpoint/2010/main" val="36690180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4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Freeform: Shape 4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EE544126-3931-7287-190D-5D091BBB4944}"/>
              </a:ext>
            </a:extLst>
          </p:cNvPr>
          <p:cNvSpPr txBox="1"/>
          <p:nvPr/>
        </p:nvSpPr>
        <p:spPr>
          <a:xfrm>
            <a:off x="838201" y="643467"/>
            <a:ext cx="3888526" cy="1800526"/>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400" kern="1200" dirty="0">
                <a:solidFill>
                  <a:schemeClr val="tx1"/>
                </a:solidFill>
                <a:latin typeface="Arial Rounded MT Bold" panose="020F0704030504030204" pitchFamily="34" charset="0"/>
                <a:ea typeface="+mj-ea"/>
                <a:cs typeface="+mj-cs"/>
              </a:rPr>
              <a:t>Goal</a:t>
            </a:r>
          </a:p>
        </p:txBody>
      </p:sp>
      <p:sp>
        <p:nvSpPr>
          <p:cNvPr id="9" name="TextBox 8">
            <a:extLst>
              <a:ext uri="{FF2B5EF4-FFF2-40B4-BE49-F238E27FC236}">
                <a16:creationId xmlns:a16="http://schemas.microsoft.com/office/drawing/2014/main" id="{A4137D3B-1B46-829A-E938-B2C06FA68F8A}"/>
              </a:ext>
            </a:extLst>
          </p:cNvPr>
          <p:cNvSpPr txBox="1"/>
          <p:nvPr/>
        </p:nvSpPr>
        <p:spPr>
          <a:xfrm>
            <a:off x="643466" y="1944547"/>
            <a:ext cx="4392359" cy="3541853"/>
          </a:xfrm>
          <a:prstGeom prst="rect">
            <a:avLst/>
          </a:prstGeom>
        </p:spPr>
        <p:txBody>
          <a:bodyPr vert="horz" lIns="91440" tIns="45720" rIns="91440" bIns="45720" rtlCol="0">
            <a:normAutofit/>
          </a:bodyPr>
          <a:lstStyle/>
          <a:p>
            <a:pPr defTabSz="914400">
              <a:lnSpc>
                <a:spcPct val="90000"/>
              </a:lnSpc>
              <a:spcAft>
                <a:spcPts val="600"/>
              </a:spcAft>
            </a:pPr>
            <a:r>
              <a:rPr lang="en-US" sz="2000" dirty="0">
                <a:latin typeface="Arial Rounded MT Bold" panose="020F0704030504030204" pitchFamily="34" charset="0"/>
              </a:rPr>
              <a:t>We propose a non-invasive method for precise cancer analysis to improve surgical success. Our framework focuses on adjusting the patient’s posture to ensure accurate tumor removal. This project aims to reduce re-operations, costs, hospitalization days, and surgery complications through an Augmented Reality application.</a:t>
            </a:r>
          </a:p>
        </p:txBody>
      </p:sp>
      <p:pic>
        <p:nvPicPr>
          <p:cNvPr id="7" name="Picture 6">
            <a:extLst>
              <a:ext uri="{FF2B5EF4-FFF2-40B4-BE49-F238E27FC236}">
                <a16:creationId xmlns:a16="http://schemas.microsoft.com/office/drawing/2014/main" id="{1BE67069-EE77-05E7-624C-1EA5ADBECFCB}"/>
              </a:ext>
            </a:extLst>
          </p:cNvPr>
          <p:cNvPicPr>
            <a:picLocks noChangeAspect="1"/>
          </p:cNvPicPr>
          <p:nvPr/>
        </p:nvPicPr>
        <p:blipFill>
          <a:blip r:embed="rId3"/>
          <a:stretch>
            <a:fillRect/>
          </a:stretch>
        </p:blipFill>
        <p:spPr>
          <a:xfrm>
            <a:off x="6094476" y="1944547"/>
            <a:ext cx="5961797" cy="3028593"/>
          </a:xfrm>
          <a:prstGeom prst="rect">
            <a:avLst/>
          </a:prstGeom>
        </p:spPr>
      </p:pic>
      <p:sp>
        <p:nvSpPr>
          <p:cNvPr id="2" name="TextBox 1">
            <a:extLst>
              <a:ext uri="{FF2B5EF4-FFF2-40B4-BE49-F238E27FC236}">
                <a16:creationId xmlns:a16="http://schemas.microsoft.com/office/drawing/2014/main" id="{5CA4576C-4A88-A728-C59B-D9C608B780D3}"/>
              </a:ext>
            </a:extLst>
          </p:cNvPr>
          <p:cNvSpPr txBox="1"/>
          <p:nvPr/>
        </p:nvSpPr>
        <p:spPr>
          <a:xfrm>
            <a:off x="-6366082" y="891540"/>
            <a:ext cx="5224523" cy="1578308"/>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000" dirty="0">
                <a:latin typeface="Arial Rounded MT Bold" panose="020F0704030504030204" pitchFamily="34" charset="0"/>
                <a:ea typeface="+mj-ea"/>
                <a:cs typeface="+mj-cs"/>
              </a:rPr>
              <a:t>Methods</a:t>
            </a:r>
          </a:p>
        </p:txBody>
      </p:sp>
      <p:pic>
        <p:nvPicPr>
          <p:cNvPr id="3" name="Picture 6" descr="PDF] VoxelMorph: A Learning Framework for Deformable Medical Image  Registration | Semantic Scholar">
            <a:extLst>
              <a:ext uri="{FF2B5EF4-FFF2-40B4-BE49-F238E27FC236}">
                <a16:creationId xmlns:a16="http://schemas.microsoft.com/office/drawing/2014/main" id="{73DBF7CD-9D04-B1E1-8555-A35CE4CBC4F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8310" b="1"/>
          <a:stretch/>
        </p:blipFill>
        <p:spPr bwMode="auto">
          <a:xfrm>
            <a:off x="-6366082" y="891540"/>
            <a:ext cx="5776079" cy="5071110"/>
          </a:xfrm>
          <a:prstGeom prst="rect">
            <a:avLst/>
          </a:prstGeom>
          <a:noFill/>
          <a:effectLst>
            <a:outerShdw blurRad="406400" dist="317500" dir="5400000" sx="89000" sy="89000" rotWithShape="0">
              <a:prstClr val="black">
                <a:alpha val="15000"/>
              </a:prstClr>
            </a:outerShdw>
          </a:effectLst>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0C3036B4-AC0A-8849-2C92-1AC3A48E0AEE}"/>
              </a:ext>
            </a:extLst>
          </p:cNvPr>
          <p:cNvSpPr txBox="1"/>
          <p:nvPr/>
        </p:nvSpPr>
        <p:spPr>
          <a:xfrm>
            <a:off x="-6639909" y="2575385"/>
            <a:ext cx="5457583" cy="1891888"/>
          </a:xfrm>
          <a:prstGeom prst="rect">
            <a:avLst/>
          </a:prstGeom>
        </p:spPr>
        <p:txBody>
          <a:bodyPr vert="horz" lIns="91440" tIns="45720" rIns="91440" bIns="45720" rtlCol="0">
            <a:normAutofit/>
          </a:bodyPr>
          <a:lstStyle/>
          <a:p>
            <a:pPr defTabSz="914400">
              <a:lnSpc>
                <a:spcPct val="90000"/>
              </a:lnSpc>
              <a:spcAft>
                <a:spcPts val="600"/>
              </a:spcAft>
            </a:pPr>
            <a:r>
              <a:rPr lang="en-US" sz="1700" dirty="0">
                <a:latin typeface="Arial Rounded MT Bold" panose="020F0704030504030204" pitchFamily="34" charset="0"/>
              </a:rPr>
              <a:t>Our research involved the utilization of two key packages: </a:t>
            </a:r>
            <a:r>
              <a:rPr lang="en-US" sz="1700" dirty="0" err="1">
                <a:latin typeface="Arial Rounded MT Bold" panose="020F0704030504030204" pitchFamily="34" charset="0"/>
              </a:rPr>
              <a:t>VoxelMorph</a:t>
            </a:r>
            <a:r>
              <a:rPr lang="en-US" sz="1700" dirty="0">
                <a:latin typeface="Arial Rounded MT Bold" panose="020F0704030504030204" pitchFamily="34" charset="0"/>
              </a:rPr>
              <a:t> and </a:t>
            </a:r>
            <a:r>
              <a:rPr lang="en-US" sz="1700" dirty="0" err="1">
                <a:latin typeface="Arial Rounded MT Bold" panose="020F0704030504030204" pitchFamily="34" charset="0"/>
              </a:rPr>
              <a:t>PoseNet</a:t>
            </a:r>
            <a:r>
              <a:rPr lang="en-US" sz="1700" dirty="0">
                <a:latin typeface="Arial Rounded MT Bold" panose="020F0704030504030204" pitchFamily="34" charset="0"/>
              </a:rPr>
              <a:t> , but eventually, we built our own neural network using the PyTorch library. Our attempts with the </a:t>
            </a:r>
            <a:r>
              <a:rPr lang="en-US" sz="1700" dirty="0" err="1">
                <a:latin typeface="Arial Rounded MT Bold" panose="020F0704030504030204" pitchFamily="34" charset="0"/>
              </a:rPr>
              <a:t>VoxelMorph</a:t>
            </a:r>
            <a:r>
              <a:rPr lang="en-US" sz="1700" dirty="0">
                <a:latin typeface="Arial Rounded MT Bold" panose="020F0704030504030204" pitchFamily="34" charset="0"/>
              </a:rPr>
              <a:t> package and the U-net architecture yielded limited success. So, we built a new network.</a:t>
            </a:r>
          </a:p>
        </p:txBody>
      </p:sp>
    </p:spTree>
    <p:extLst>
      <p:ext uri="{BB962C8B-B14F-4D97-AF65-F5344CB8AC3E}">
        <p14:creationId xmlns:p14="http://schemas.microsoft.com/office/powerpoint/2010/main" val="30215226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625</TotalTime>
  <Words>2733</Words>
  <Application>Microsoft Office PowerPoint</Application>
  <PresentationFormat>Widescreen</PresentationFormat>
  <Paragraphs>152</Paragraphs>
  <Slides>21</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Arial Rounded MT Bold</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טליה סעדה</dc:creator>
  <cp:lastModifiedBy>טליה סעדה</cp:lastModifiedBy>
  <cp:revision>1</cp:revision>
  <dcterms:created xsi:type="dcterms:W3CDTF">2023-06-18T14:31:35Z</dcterms:created>
  <dcterms:modified xsi:type="dcterms:W3CDTF">2023-08-16T08:24:28Z</dcterms:modified>
</cp:coreProperties>
</file>

<file path=docProps/thumbnail.jpeg>
</file>